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619" r:id="rId2"/>
    <p:sldId id="734" r:id="rId3"/>
    <p:sldId id="735" r:id="rId4"/>
    <p:sldId id="736" r:id="rId5"/>
    <p:sldId id="747" r:id="rId6"/>
    <p:sldId id="748" r:id="rId7"/>
    <p:sldId id="749" r:id="rId8"/>
    <p:sldId id="750" r:id="rId9"/>
    <p:sldId id="751" r:id="rId10"/>
    <p:sldId id="752" r:id="rId11"/>
    <p:sldId id="738" r:id="rId12"/>
    <p:sldId id="740" r:id="rId13"/>
    <p:sldId id="742" r:id="rId14"/>
    <p:sldId id="741" r:id="rId15"/>
    <p:sldId id="746" r:id="rId16"/>
    <p:sldId id="745" r:id="rId17"/>
    <p:sldId id="733" r:id="rId18"/>
    <p:sldId id="737" r:id="rId19"/>
    <p:sldId id="744" r:id="rId20"/>
  </p:sldIdLst>
  <p:sldSz cx="9144000" cy="6858000" type="screen4x3"/>
  <p:notesSz cx="6946900" cy="9220200"/>
  <p:custDataLst>
    <p:tags r:id="rId22"/>
  </p:custDataLst>
  <p:defaultTex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092" algn="l" rtl="0" fontAlgn="base">
      <a:spcBef>
        <a:spcPct val="0"/>
      </a:spcBef>
      <a:spcAft>
        <a:spcPct val="0"/>
      </a:spcAft>
      <a:defRPr kern="1200">
        <a:solidFill>
          <a:schemeClr val="tx1"/>
        </a:solidFill>
        <a:latin typeface="Tahoma" charset="0"/>
        <a:ea typeface="+mn-ea"/>
        <a:cs typeface="Arial" charset="0"/>
      </a:defRPr>
    </a:lvl2pPr>
    <a:lvl3pPr marL="914186" algn="l" rtl="0" fontAlgn="base">
      <a:spcBef>
        <a:spcPct val="0"/>
      </a:spcBef>
      <a:spcAft>
        <a:spcPct val="0"/>
      </a:spcAft>
      <a:defRPr kern="1200">
        <a:solidFill>
          <a:schemeClr val="tx1"/>
        </a:solidFill>
        <a:latin typeface="Tahoma" charset="0"/>
        <a:ea typeface="+mn-ea"/>
        <a:cs typeface="Arial" charset="0"/>
      </a:defRPr>
    </a:lvl3pPr>
    <a:lvl4pPr marL="1371279" algn="l" rtl="0" fontAlgn="base">
      <a:spcBef>
        <a:spcPct val="0"/>
      </a:spcBef>
      <a:spcAft>
        <a:spcPct val="0"/>
      </a:spcAft>
      <a:defRPr kern="1200">
        <a:solidFill>
          <a:schemeClr val="tx1"/>
        </a:solidFill>
        <a:latin typeface="Tahoma" charset="0"/>
        <a:ea typeface="+mn-ea"/>
        <a:cs typeface="Arial" charset="0"/>
      </a:defRPr>
    </a:lvl4pPr>
    <a:lvl5pPr marL="1828373" algn="l" rtl="0" fontAlgn="base">
      <a:spcBef>
        <a:spcPct val="0"/>
      </a:spcBef>
      <a:spcAft>
        <a:spcPct val="0"/>
      </a:spcAft>
      <a:defRPr kern="1200">
        <a:solidFill>
          <a:schemeClr val="tx1"/>
        </a:solidFill>
        <a:latin typeface="Tahoma" charset="0"/>
        <a:ea typeface="+mn-ea"/>
        <a:cs typeface="Arial" charset="0"/>
      </a:defRPr>
    </a:lvl5pPr>
    <a:lvl6pPr marL="2285466" algn="l" defTabSz="914186" rtl="0" eaLnBrk="1" latinLnBrk="0" hangingPunct="1">
      <a:defRPr kern="1200">
        <a:solidFill>
          <a:schemeClr val="tx1"/>
        </a:solidFill>
        <a:latin typeface="Tahoma" charset="0"/>
        <a:ea typeface="+mn-ea"/>
        <a:cs typeface="Arial" charset="0"/>
      </a:defRPr>
    </a:lvl6pPr>
    <a:lvl7pPr marL="2742558" algn="l" defTabSz="914186" rtl="0" eaLnBrk="1" latinLnBrk="0" hangingPunct="1">
      <a:defRPr kern="1200">
        <a:solidFill>
          <a:schemeClr val="tx1"/>
        </a:solidFill>
        <a:latin typeface="Tahoma" charset="0"/>
        <a:ea typeface="+mn-ea"/>
        <a:cs typeface="Arial" charset="0"/>
      </a:defRPr>
    </a:lvl7pPr>
    <a:lvl8pPr marL="3199652" algn="l" defTabSz="914186" rtl="0" eaLnBrk="1" latinLnBrk="0" hangingPunct="1">
      <a:defRPr kern="1200">
        <a:solidFill>
          <a:schemeClr val="tx1"/>
        </a:solidFill>
        <a:latin typeface="Tahoma" charset="0"/>
        <a:ea typeface="+mn-ea"/>
        <a:cs typeface="Arial" charset="0"/>
      </a:defRPr>
    </a:lvl8pPr>
    <a:lvl9pPr marL="3656744" algn="l" defTabSz="914186" rtl="0" eaLnBrk="1" latinLnBrk="0" hangingPunct="1">
      <a:defRPr kern="1200">
        <a:solidFill>
          <a:schemeClr val="tx1"/>
        </a:solidFill>
        <a:latin typeface="Tahoma"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5DAA"/>
    <a:srgbClr val="5DAA00"/>
    <a:srgbClr val="003300"/>
    <a:srgbClr val="FFFF00"/>
    <a:srgbClr val="FFFF99"/>
    <a:srgbClr val="003E6A"/>
    <a:srgbClr val="575F6D"/>
    <a:srgbClr val="FF9933"/>
    <a:srgbClr val="4FAFFF"/>
    <a:srgbClr val="0099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3" autoAdjust="0"/>
    <p:restoredTop sz="99296" autoAdjust="0"/>
  </p:normalViewPr>
  <p:slideViewPr>
    <p:cSldViewPr snapToGrid="0">
      <p:cViewPr>
        <p:scale>
          <a:sx n="70" d="100"/>
          <a:sy n="70" d="100"/>
        </p:scale>
        <p:origin x="-414" y="-156"/>
      </p:cViewPr>
      <p:guideLst>
        <p:guide orient="horz" pos="3132"/>
        <p:guide orient="horz" pos="3455"/>
        <p:guide orient="horz" pos="3530"/>
        <p:guide orient="horz" pos="3854"/>
        <p:guide orient="horz" pos="3921"/>
        <p:guide orient="horz" pos="4244"/>
        <p:guide orient="horz" pos="3"/>
        <p:guide orient="horz" pos="2019"/>
        <p:guide orient="horz" pos="2312"/>
        <p:guide pos="2645"/>
        <p:guide/>
        <p:guide pos="720"/>
        <p:guide pos="192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2" d="100"/>
          <a:sy n="52" d="100"/>
        </p:scale>
        <p:origin x="-1818" y="-84"/>
      </p:cViewPr>
      <p:guideLst>
        <p:guide orient="horz" pos="2904"/>
        <p:guide pos="218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3010323" cy="46101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125955" name="Rectangle 3"/>
          <p:cNvSpPr>
            <a:spLocks noGrp="1" noChangeArrowheads="1"/>
          </p:cNvSpPr>
          <p:nvPr>
            <p:ph type="dt" idx="1"/>
          </p:nvPr>
        </p:nvSpPr>
        <p:spPr bwMode="auto">
          <a:xfrm>
            <a:off x="3934969" y="0"/>
            <a:ext cx="3010323" cy="46101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0244" name="Rectangle 4"/>
          <p:cNvSpPr>
            <a:spLocks noGrp="1" noRot="1" noChangeAspect="1" noChangeArrowheads="1" noTextEdit="1"/>
          </p:cNvSpPr>
          <p:nvPr>
            <p:ph type="sldImg" idx="2"/>
          </p:nvPr>
        </p:nvSpPr>
        <p:spPr bwMode="auto">
          <a:xfrm>
            <a:off x="1168400" y="692150"/>
            <a:ext cx="4610100" cy="3457575"/>
          </a:xfrm>
          <a:prstGeom prst="rect">
            <a:avLst/>
          </a:prstGeom>
          <a:noFill/>
          <a:ln w="9525">
            <a:solidFill>
              <a:srgbClr val="000000"/>
            </a:solidFill>
            <a:miter lim="800000"/>
            <a:headEnd/>
            <a:tailEnd/>
          </a:ln>
        </p:spPr>
      </p:sp>
      <p:sp>
        <p:nvSpPr>
          <p:cNvPr id="125957" name="Rectangle 5"/>
          <p:cNvSpPr>
            <a:spLocks noGrp="1" noChangeArrowheads="1"/>
          </p:cNvSpPr>
          <p:nvPr>
            <p:ph type="body" sz="quarter" idx="3"/>
          </p:nvPr>
        </p:nvSpPr>
        <p:spPr bwMode="auto">
          <a:xfrm>
            <a:off x="694690" y="4379595"/>
            <a:ext cx="5557520" cy="4149090"/>
          </a:xfrm>
          <a:prstGeom prst="rect">
            <a:avLst/>
          </a:prstGeom>
          <a:noFill/>
          <a:ln w="9525">
            <a:noFill/>
            <a:miter lim="800000"/>
            <a:headEnd/>
            <a:tailEnd/>
          </a:ln>
          <a:effectLst/>
        </p:spPr>
        <p:txBody>
          <a:bodyPr vert="horz" wrap="square" lIns="92382" tIns="46191" rIns="92382" bIns="4619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5958" name="Rectangle 6"/>
          <p:cNvSpPr>
            <a:spLocks noGrp="1" noChangeArrowheads="1"/>
          </p:cNvSpPr>
          <p:nvPr>
            <p:ph type="ftr" sz="quarter" idx="4"/>
          </p:nvPr>
        </p:nvSpPr>
        <p:spPr bwMode="auto">
          <a:xfrm>
            <a:off x="0" y="8757590"/>
            <a:ext cx="3010323" cy="461010"/>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125959" name="Rectangle 7"/>
          <p:cNvSpPr>
            <a:spLocks noGrp="1" noChangeArrowheads="1"/>
          </p:cNvSpPr>
          <p:nvPr>
            <p:ph type="sldNum" sz="quarter" idx="5"/>
          </p:nvPr>
        </p:nvSpPr>
        <p:spPr bwMode="auto">
          <a:xfrm>
            <a:off x="3934969" y="8757590"/>
            <a:ext cx="3010323" cy="461010"/>
          </a:xfrm>
          <a:prstGeom prst="rect">
            <a:avLst/>
          </a:prstGeom>
          <a:noFill/>
          <a:ln w="9525">
            <a:noFill/>
            <a:miter lim="800000"/>
            <a:headEnd/>
            <a:tailEnd/>
          </a:ln>
          <a:effectLst/>
        </p:spPr>
        <p:txBody>
          <a:bodyPr vert="horz" wrap="square" lIns="92382" tIns="46191" rIns="92382" bIns="46191" numCol="1" anchor="b" anchorCtr="0" compatLnSpc="1">
            <a:prstTxWarp prst="textNoShape">
              <a:avLst/>
            </a:prstTxWarp>
          </a:bodyPr>
          <a:lstStyle>
            <a:lvl1pPr algn="r">
              <a:defRPr sz="1200" smtClean="0">
                <a:latin typeface="Arial" charset="0"/>
              </a:defRPr>
            </a:lvl1pPr>
          </a:lstStyle>
          <a:p>
            <a:pPr>
              <a:defRPr/>
            </a:pPr>
            <a:fld id="{6C2B205D-311F-449C-BC2F-DB011333AA54}" type="slidenum">
              <a:rPr lang="en-US"/>
              <a:pPr>
                <a:defRPr/>
              </a:pPr>
              <a:t>‹#›</a:t>
            </a:fld>
            <a:endParaRPr lang="en-US" dirty="0"/>
          </a:p>
        </p:txBody>
      </p:sp>
    </p:spTree>
    <p:extLst>
      <p:ext uri="{BB962C8B-B14F-4D97-AF65-F5344CB8AC3E}">
        <p14:creationId xmlns:p14="http://schemas.microsoft.com/office/powerpoint/2010/main" xmlns="" val="25960665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092"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186"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279"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373"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5466" algn="l" defTabSz="914186" rtl="0" eaLnBrk="1" latinLnBrk="0" hangingPunct="1">
      <a:defRPr sz="1200" kern="1200">
        <a:solidFill>
          <a:schemeClr val="tx1"/>
        </a:solidFill>
        <a:latin typeface="+mn-lt"/>
        <a:ea typeface="+mn-ea"/>
        <a:cs typeface="+mn-cs"/>
      </a:defRPr>
    </a:lvl6pPr>
    <a:lvl7pPr marL="2742558" algn="l" defTabSz="914186" rtl="0" eaLnBrk="1" latinLnBrk="0" hangingPunct="1">
      <a:defRPr sz="1200" kern="1200">
        <a:solidFill>
          <a:schemeClr val="tx1"/>
        </a:solidFill>
        <a:latin typeface="+mn-lt"/>
        <a:ea typeface="+mn-ea"/>
        <a:cs typeface="+mn-cs"/>
      </a:defRPr>
    </a:lvl7pPr>
    <a:lvl8pPr marL="3199652" algn="l" defTabSz="914186" rtl="0" eaLnBrk="1" latinLnBrk="0" hangingPunct="1">
      <a:defRPr sz="1200" kern="1200">
        <a:solidFill>
          <a:schemeClr val="tx1"/>
        </a:solidFill>
        <a:latin typeface="+mn-lt"/>
        <a:ea typeface="+mn-ea"/>
        <a:cs typeface="+mn-cs"/>
      </a:defRPr>
    </a:lvl8pPr>
    <a:lvl9pPr marL="3656744" algn="l" defTabSz="91418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0501A211-B720-7F49-A70E-89458A0F1EDD}" type="slidenum">
              <a:rPr lang="en-US">
                <a:latin typeface="Arial" charset="0"/>
              </a:rPr>
              <a:pPr eaLnBrk="1" hangingPunct="1"/>
              <a:t>2</a:t>
            </a:fld>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73141EA1-82E8-494E-8BD9-2FC3A52D88FF}" type="slidenum">
              <a:rPr lang="en-US">
                <a:latin typeface="Arial" charset="0"/>
              </a:rPr>
              <a:pPr eaLnBrk="1" hangingPunct="1"/>
              <a:t>3</a:t>
            </a:fld>
            <a:endParaRPr lang="en-US"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8655CF54-65A1-7643-B8E2-E3D354F12C0B}" type="slidenum">
              <a:rPr lang="en-US">
                <a:latin typeface="Arial" charset="0"/>
              </a:rPr>
              <a:pPr eaLnBrk="1" hangingPunct="1"/>
              <a:t>12</a:t>
            </a:fld>
            <a:endParaRPr lang="en-US" dirty="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cs typeface="Arial"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Tahoma" charset="0"/>
                <a:ea typeface="ＭＳ Ｐゴシック" charset="0"/>
                <a:cs typeface="Arial" charset="0"/>
              </a:defRPr>
            </a:lvl1pPr>
            <a:lvl2pPr marL="750602" indent="-288693" eaLnBrk="0" hangingPunct="0">
              <a:defRPr>
                <a:solidFill>
                  <a:schemeClr val="tx1"/>
                </a:solidFill>
                <a:latin typeface="Tahoma" charset="0"/>
                <a:ea typeface="Arial" charset="0"/>
                <a:cs typeface="Arial" charset="0"/>
              </a:defRPr>
            </a:lvl2pPr>
            <a:lvl3pPr marL="1154773" indent="-230955" eaLnBrk="0" hangingPunct="0">
              <a:defRPr>
                <a:solidFill>
                  <a:schemeClr val="tx1"/>
                </a:solidFill>
                <a:latin typeface="Tahoma" charset="0"/>
                <a:ea typeface="Arial" charset="0"/>
                <a:cs typeface="Arial" charset="0"/>
              </a:defRPr>
            </a:lvl3pPr>
            <a:lvl4pPr marL="1616682" indent="-230955" eaLnBrk="0" hangingPunct="0">
              <a:defRPr>
                <a:solidFill>
                  <a:schemeClr val="tx1"/>
                </a:solidFill>
                <a:latin typeface="Tahoma" charset="0"/>
                <a:ea typeface="Arial" charset="0"/>
                <a:cs typeface="Arial" charset="0"/>
              </a:defRPr>
            </a:lvl4pPr>
            <a:lvl5pPr marL="2078591" indent="-230955" eaLnBrk="0" hangingPunct="0">
              <a:defRPr>
                <a:solidFill>
                  <a:schemeClr val="tx1"/>
                </a:solidFill>
                <a:latin typeface="Tahoma" charset="0"/>
                <a:ea typeface="Arial" charset="0"/>
                <a:cs typeface="Arial" charset="0"/>
              </a:defRPr>
            </a:lvl5pPr>
            <a:lvl6pPr marL="2540500" indent="-230955" eaLnBrk="0" fontAlgn="base" hangingPunct="0">
              <a:spcBef>
                <a:spcPct val="0"/>
              </a:spcBef>
              <a:spcAft>
                <a:spcPct val="0"/>
              </a:spcAft>
              <a:defRPr>
                <a:solidFill>
                  <a:schemeClr val="tx1"/>
                </a:solidFill>
                <a:latin typeface="Tahoma" charset="0"/>
                <a:ea typeface="Arial" charset="0"/>
                <a:cs typeface="Arial" charset="0"/>
              </a:defRPr>
            </a:lvl6pPr>
            <a:lvl7pPr marL="3002410" indent="-230955" eaLnBrk="0" fontAlgn="base" hangingPunct="0">
              <a:spcBef>
                <a:spcPct val="0"/>
              </a:spcBef>
              <a:spcAft>
                <a:spcPct val="0"/>
              </a:spcAft>
              <a:defRPr>
                <a:solidFill>
                  <a:schemeClr val="tx1"/>
                </a:solidFill>
                <a:latin typeface="Tahoma" charset="0"/>
                <a:ea typeface="Arial" charset="0"/>
                <a:cs typeface="Arial" charset="0"/>
              </a:defRPr>
            </a:lvl7pPr>
            <a:lvl8pPr marL="3464319" indent="-230955" eaLnBrk="0" fontAlgn="base" hangingPunct="0">
              <a:spcBef>
                <a:spcPct val="0"/>
              </a:spcBef>
              <a:spcAft>
                <a:spcPct val="0"/>
              </a:spcAft>
              <a:defRPr>
                <a:solidFill>
                  <a:schemeClr val="tx1"/>
                </a:solidFill>
                <a:latin typeface="Tahoma" charset="0"/>
                <a:ea typeface="Arial" charset="0"/>
                <a:cs typeface="Arial" charset="0"/>
              </a:defRPr>
            </a:lvl8pPr>
            <a:lvl9pPr marL="3926228" indent="-230955" eaLnBrk="0" fontAlgn="base" hangingPunct="0">
              <a:spcBef>
                <a:spcPct val="0"/>
              </a:spcBef>
              <a:spcAft>
                <a:spcPct val="0"/>
              </a:spcAft>
              <a:defRPr>
                <a:solidFill>
                  <a:schemeClr val="tx1"/>
                </a:solidFill>
                <a:latin typeface="Tahoma" charset="0"/>
                <a:ea typeface="Arial" charset="0"/>
                <a:cs typeface="Arial" charset="0"/>
              </a:defRPr>
            </a:lvl9pPr>
          </a:lstStyle>
          <a:p>
            <a:pPr eaLnBrk="1" hangingPunct="1"/>
            <a:fld id="{3378A287-58CE-8C4E-B32E-65512ED238C5}" type="slidenum">
              <a:rPr lang="en-US">
                <a:latin typeface="Arial" charset="0"/>
              </a:rPr>
              <a:pPr eaLnBrk="1" hangingPunct="1"/>
              <a:t>14</a:t>
            </a:fld>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Picture 17" descr="noc_performance_graphic[FINAL]-01.png"/>
          <p:cNvPicPr>
            <a:picLocks noChangeAspect="1"/>
          </p:cNvPicPr>
          <p:nvPr userDrawn="1"/>
        </p:nvPicPr>
        <p:blipFill>
          <a:blip r:embed="rId2" cstate="print"/>
          <a:stretch>
            <a:fillRect/>
          </a:stretch>
        </p:blipFill>
        <p:spPr>
          <a:xfrm>
            <a:off x="0" y="0"/>
            <a:ext cx="9144000" cy="6858000"/>
          </a:xfrm>
          <a:prstGeom prst="rect">
            <a:avLst/>
          </a:prstGeom>
        </p:spPr>
      </p:pic>
      <p:sp>
        <p:nvSpPr>
          <p:cNvPr id="26" name="Title 4"/>
          <p:cNvSpPr>
            <a:spLocks noGrp="1"/>
          </p:cNvSpPr>
          <p:nvPr>
            <p:ph type="ctrTitle" hasCustomPrompt="1"/>
          </p:nvPr>
        </p:nvSpPr>
        <p:spPr>
          <a:xfrm>
            <a:off x="3992881" y="1231163"/>
            <a:ext cx="4864588" cy="2011094"/>
          </a:xfrm>
        </p:spPr>
        <p:txBody>
          <a:bodyPr tIns="457092" bIns="548512"/>
          <a:lstStyle>
            <a:lvl1pPr algn="r">
              <a:defRPr sz="3200" b="1" spc="40" baseline="0">
                <a:solidFill>
                  <a:schemeClr val="tx1"/>
                </a:solidFill>
                <a:latin typeface="Arial" pitchFamily="34" charset="0"/>
                <a:cs typeface="Arial" pitchFamily="34" charset="0"/>
              </a:defRPr>
            </a:lvl1pPr>
          </a:lstStyle>
          <a:p>
            <a:r>
              <a:rPr lang="en-US" dirty="0" smtClean="0"/>
              <a:t>Main Title, Font: </a:t>
            </a:r>
            <a:br>
              <a:rPr lang="en-US" dirty="0" smtClean="0"/>
            </a:br>
            <a:r>
              <a:rPr lang="en-US" dirty="0" smtClean="0"/>
              <a:t>Arial Bold 32pt.</a:t>
            </a:r>
            <a:endParaRPr lang="en-US" dirty="0"/>
          </a:p>
        </p:txBody>
      </p:sp>
      <p:sp>
        <p:nvSpPr>
          <p:cNvPr id="27" name="Text Placeholder 32"/>
          <p:cNvSpPr>
            <a:spLocks noGrp="1"/>
          </p:cNvSpPr>
          <p:nvPr>
            <p:ph type="body" sz="quarter" idx="14" hasCustomPrompt="1"/>
          </p:nvPr>
        </p:nvSpPr>
        <p:spPr>
          <a:xfrm>
            <a:off x="3885636" y="4263457"/>
            <a:ext cx="4968114" cy="457200"/>
          </a:xfrm>
        </p:spPr>
        <p:txBody>
          <a:bodyPr wrap="none" tIns="0"/>
          <a:lstStyle>
            <a:lvl1pPr algn="r">
              <a:buNone/>
              <a:defRPr sz="2000" baseline="0">
                <a:solidFill>
                  <a:schemeClr val="tx1"/>
                </a:solidFill>
                <a:latin typeface="Arial" pitchFamily="34" charset="0"/>
                <a:cs typeface="Arial" pitchFamily="34" charset="0"/>
              </a:defRPr>
            </a:lvl1pPr>
            <a:lvl2pPr>
              <a:buNone/>
              <a:defRPr sz="2000"/>
            </a:lvl2pPr>
            <a:lvl3pPr>
              <a:buNone/>
              <a:defRPr sz="2000"/>
            </a:lvl3pPr>
            <a:lvl4pPr>
              <a:buNone/>
              <a:defRPr sz="2000"/>
            </a:lvl4pPr>
            <a:lvl5pPr>
              <a:buNone/>
              <a:defRPr sz="2000"/>
            </a:lvl5pPr>
          </a:lstStyle>
          <a:p>
            <a:pPr lvl="0"/>
            <a:r>
              <a:rPr lang="en-US" dirty="0" smtClean="0"/>
              <a:t>Meeting date(s), Arial 20pt.</a:t>
            </a:r>
            <a:endParaRPr lang="en-US" dirty="0"/>
          </a:p>
        </p:txBody>
      </p:sp>
      <p:sp>
        <p:nvSpPr>
          <p:cNvPr id="28" name="Text Placeholder 37"/>
          <p:cNvSpPr>
            <a:spLocks noGrp="1"/>
          </p:cNvSpPr>
          <p:nvPr>
            <p:ph type="body" sz="quarter" idx="15" hasCustomPrompt="1"/>
          </p:nvPr>
        </p:nvSpPr>
        <p:spPr>
          <a:xfrm>
            <a:off x="3886164" y="4722131"/>
            <a:ext cx="4972728" cy="457200"/>
          </a:xfrm>
        </p:spPr>
        <p:txBody>
          <a:bodyPr wrap="none" bIns="18283" anchor="b" anchorCtr="0"/>
          <a:lstStyle>
            <a:lvl1pPr algn="r">
              <a:buNone/>
              <a:defRPr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Speaker’s name, Arial 20pt.</a:t>
            </a:r>
            <a:endParaRPr lang="en-US" dirty="0"/>
          </a:p>
        </p:txBody>
      </p:sp>
      <p:sp>
        <p:nvSpPr>
          <p:cNvPr id="29" name="Text Placeholder 40"/>
          <p:cNvSpPr>
            <a:spLocks noGrp="1"/>
          </p:cNvSpPr>
          <p:nvPr>
            <p:ph type="body" sz="quarter" idx="16" hasCustomPrompt="1"/>
          </p:nvPr>
        </p:nvSpPr>
        <p:spPr>
          <a:xfrm>
            <a:off x="3886164" y="5222875"/>
            <a:ext cx="4972726" cy="381000"/>
          </a:xfrm>
        </p:spPr>
        <p:txBody>
          <a:bodyPr wrap="none" tIns="0" bIns="438810">
            <a:noAutofit/>
          </a:bodyPr>
          <a:lstStyle>
            <a:lvl1pPr algn="r">
              <a:buNone/>
              <a:defRPr sz="1600" baseline="0">
                <a:solidFill>
                  <a:schemeClr val="tx1"/>
                </a:solidFill>
                <a:latin typeface="Arial" pitchFamily="34" charset="0"/>
                <a:cs typeface="Arial" pitchFamily="34" charset="0"/>
              </a:defRPr>
            </a:lvl1pPr>
            <a:lvl2pPr>
              <a:buNone/>
              <a:defRPr sz="1800"/>
            </a:lvl2pPr>
            <a:lvl3pPr>
              <a:buNone/>
              <a:defRPr sz="1800"/>
            </a:lvl3pPr>
            <a:lvl4pPr>
              <a:buNone/>
              <a:defRPr sz="1800"/>
            </a:lvl4pPr>
            <a:lvl5pPr>
              <a:buNone/>
              <a:defRPr sz="1800"/>
            </a:lvl5pPr>
          </a:lstStyle>
          <a:p>
            <a:pPr lvl="0"/>
            <a:r>
              <a:rPr lang="en-US" dirty="0" smtClean="0"/>
              <a:t>Speaker’s title, Arial 16pt.</a:t>
            </a:r>
            <a:endParaRPr lang="en-US" dirty="0"/>
          </a:p>
        </p:txBody>
      </p:sp>
      <p:sp>
        <p:nvSpPr>
          <p:cNvPr id="30" name="Text Placeholder 43"/>
          <p:cNvSpPr>
            <a:spLocks noGrp="1"/>
          </p:cNvSpPr>
          <p:nvPr>
            <p:ph type="body" sz="quarter" idx="17" hasCustomPrompt="1"/>
          </p:nvPr>
        </p:nvSpPr>
        <p:spPr>
          <a:xfrm>
            <a:off x="3894627" y="3760788"/>
            <a:ext cx="4959912" cy="4572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Sub-title, Arial Bold 24pt.</a:t>
            </a:r>
            <a:endParaRPr lang="en-US" dirty="0"/>
          </a:p>
        </p:txBody>
      </p:sp>
      <p:pic>
        <p:nvPicPr>
          <p:cNvPr id="31" name="Picture 30" descr="noc_white_PNG.png"/>
          <p:cNvPicPr>
            <a:picLocks noChangeAspect="1"/>
          </p:cNvPicPr>
          <p:nvPr userDrawn="1"/>
        </p:nvPicPr>
        <p:blipFill>
          <a:blip r:embed="rId3" cstate="print"/>
          <a:srcRect l="2146" r="3456"/>
          <a:stretch>
            <a:fillRect/>
          </a:stretch>
        </p:blipFill>
        <p:spPr>
          <a:xfrm>
            <a:off x="1512594" y="1838172"/>
            <a:ext cx="1928683" cy="569855"/>
          </a:xfrm>
          <a:prstGeom prst="rect">
            <a:avLst/>
          </a:prstGeom>
        </p:spPr>
      </p:pic>
      <p:sp>
        <p:nvSpPr>
          <p:cNvPr id="32" name="Text Placeholder 27"/>
          <p:cNvSpPr>
            <a:spLocks noGrp="1"/>
          </p:cNvSpPr>
          <p:nvPr>
            <p:ph type="body" sz="quarter" idx="19" hasCustomPrompt="1"/>
          </p:nvPr>
        </p:nvSpPr>
        <p:spPr>
          <a:xfrm>
            <a:off x="4748215" y="0"/>
            <a:ext cx="4059237" cy="118872"/>
          </a:xfrm>
        </p:spPr>
        <p:txBody>
          <a:bodyPr tIns="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33" name="Text Placeholder 37"/>
          <p:cNvSpPr>
            <a:spLocks noGrp="1"/>
          </p:cNvSpPr>
          <p:nvPr>
            <p:ph type="body" sz="quarter" idx="21" hasCustomPrompt="1"/>
          </p:nvPr>
        </p:nvSpPr>
        <p:spPr>
          <a:xfrm>
            <a:off x="4748215" y="6737350"/>
            <a:ext cx="4059237" cy="120650"/>
          </a:xfrm>
        </p:spPr>
        <p:txBody>
          <a:bodyPr bIns="0" anchor="b" anchorCtr="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15" name="Text Placeholder 14"/>
          <p:cNvSpPr>
            <a:spLocks noGrp="1"/>
          </p:cNvSpPr>
          <p:nvPr>
            <p:ph type="body" sz="quarter" idx="22" hasCustomPrompt="1"/>
          </p:nvPr>
        </p:nvSpPr>
        <p:spPr>
          <a:xfrm>
            <a:off x="0" y="4972052"/>
            <a:ext cx="3282950" cy="512763"/>
          </a:xfrm>
          <a:solidFill>
            <a:schemeClr val="bg1">
              <a:alpha val="50000"/>
            </a:schemeClr>
          </a:solidFill>
          <a:ln w="12700">
            <a:solidFill>
              <a:schemeClr val="bg1">
                <a:lumMod val="85000"/>
              </a:schemeClr>
            </a:solidFill>
          </a:ln>
        </p:spPr>
        <p:txBody>
          <a:bodyPr>
            <a:noAutofit/>
          </a:bodyPr>
          <a:lstStyle>
            <a:lvl1pPr marL="0" indent="0" algn="just">
              <a:buNone/>
              <a:defRPr sz="900" baseline="0">
                <a:latin typeface="Arial Narrow" pitchFamily="34" charset="0"/>
              </a:defRPr>
            </a:lvl1pPr>
            <a:lvl2pPr algn="just">
              <a:buNone/>
              <a:defRPr sz="900">
                <a:latin typeface="Arial Narrow" pitchFamily="34" charset="0"/>
              </a:defRPr>
            </a:lvl2pPr>
            <a:lvl3pPr algn="just">
              <a:buNone/>
              <a:defRPr sz="900">
                <a:latin typeface="Arial Narrow" pitchFamily="34" charset="0"/>
              </a:defRPr>
            </a:lvl3pPr>
            <a:lvl4pPr algn="just">
              <a:buNone/>
              <a:defRPr sz="900">
                <a:latin typeface="Arial Narrow" pitchFamily="34" charset="0"/>
              </a:defRPr>
            </a:lvl4pPr>
            <a:lvl5pPr algn="just">
              <a:buNone/>
              <a:defRPr sz="900">
                <a:latin typeface="Arial Narrow" pitchFamily="34" charset="0"/>
              </a:defRPr>
            </a:lvl5pPr>
          </a:lstStyle>
          <a:p>
            <a:pPr lvl="0"/>
            <a:r>
              <a:rPr lang="en-US" dirty="0" smtClean="0"/>
              <a:t>Insert Government required information here or delete this text box. Insert Government required information here or delete this text box. Insert Government required information here or delete this text box.</a:t>
            </a:r>
            <a:endParaRPr lang="en-US" dirty="0"/>
          </a:p>
        </p:txBody>
      </p:sp>
      <p:sp>
        <p:nvSpPr>
          <p:cNvPr id="17" name="Text Placeholder 16"/>
          <p:cNvSpPr>
            <a:spLocks noGrp="1"/>
          </p:cNvSpPr>
          <p:nvPr>
            <p:ph type="body" sz="quarter" idx="23" hasCustomPrompt="1"/>
          </p:nvPr>
        </p:nvSpPr>
        <p:spPr>
          <a:xfrm>
            <a:off x="2" y="5603875"/>
            <a:ext cx="6416675" cy="514350"/>
          </a:xfrm>
          <a:solidFill>
            <a:schemeClr val="bg1">
              <a:alpha val="50000"/>
            </a:schemeClr>
          </a:solidFill>
        </p:spPr>
        <p:txBody>
          <a:bodyPr>
            <a:normAutofit/>
          </a:bodyPr>
          <a:lstStyle>
            <a:lvl1pPr marL="0" indent="0" algn="just">
              <a:buNone/>
              <a:defRPr sz="900">
                <a:latin typeface="Arial Narrow" pitchFamily="34" charset="0"/>
              </a:defRPr>
            </a:lvl1pPr>
          </a:lstStyle>
          <a:p>
            <a:pPr lvl="0"/>
            <a:r>
              <a:rPr lang="en-US" dirty="0" smtClean="0"/>
              <a:t>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a:t>
            </a:r>
            <a:endParaRPr lang="en-US" dirty="0"/>
          </a:p>
        </p:txBody>
      </p:sp>
      <p:sp>
        <p:nvSpPr>
          <p:cNvPr id="19" name="Text Placeholder 18"/>
          <p:cNvSpPr>
            <a:spLocks noGrp="1"/>
          </p:cNvSpPr>
          <p:nvPr>
            <p:ph type="body" sz="quarter" idx="24" hasCustomPrompt="1"/>
          </p:nvPr>
        </p:nvSpPr>
        <p:spPr>
          <a:xfrm>
            <a:off x="2" y="6224588"/>
            <a:ext cx="6416675" cy="512762"/>
          </a:xfrm>
          <a:solidFill>
            <a:schemeClr val="bg1">
              <a:alpha val="50000"/>
            </a:schemeClr>
          </a:solidFill>
        </p:spPr>
        <p:txBody>
          <a:bodyPr>
            <a:normAutofit/>
          </a:bodyPr>
          <a:lstStyle>
            <a:lvl1pPr marL="0" indent="0">
              <a:buNone/>
              <a:defRPr sz="900">
                <a:latin typeface="Arial Narrow" pitchFamily="34" charset="0"/>
              </a:defRPr>
            </a:lvl1pPr>
          </a:lstStyle>
          <a:p>
            <a:pPr lvl="0"/>
            <a:r>
              <a:rPr lang="en-US" dirty="0" smtClean="0"/>
              <a:t>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 Insert Government required information here or delete this text box.</a:t>
            </a:r>
            <a:endParaRPr lang="en-US" dirty="0"/>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reak Slide">
    <p:spTree>
      <p:nvGrpSpPr>
        <p:cNvPr id="1" name=""/>
        <p:cNvGrpSpPr/>
        <p:nvPr/>
      </p:nvGrpSpPr>
      <p:grpSpPr>
        <a:xfrm>
          <a:off x="0" y="0"/>
          <a:ext cx="0" cy="0"/>
          <a:chOff x="0" y="0"/>
          <a:chExt cx="0" cy="0"/>
        </a:xfrm>
      </p:grpSpPr>
      <p:pic>
        <p:nvPicPr>
          <p:cNvPr id="9" name="Picture 8" descr="noc_performance_graphic[FINAL]-01.png"/>
          <p:cNvPicPr>
            <a:picLocks noChangeAspect="1"/>
          </p:cNvPicPr>
          <p:nvPr userDrawn="1"/>
        </p:nvPicPr>
        <p:blipFill>
          <a:blip r:embed="rId2" cstate="print"/>
          <a:stretch>
            <a:fillRect/>
          </a:stretch>
        </p:blipFill>
        <p:spPr>
          <a:xfrm>
            <a:off x="0" y="0"/>
            <a:ext cx="9144000" cy="6858000"/>
          </a:xfrm>
          <a:prstGeom prst="rect">
            <a:avLst/>
          </a:prstGeom>
        </p:spPr>
      </p:pic>
      <p:sp>
        <p:nvSpPr>
          <p:cNvPr id="10" name="Rectangle 9"/>
          <p:cNvSpPr/>
          <p:nvPr userDrawn="1"/>
        </p:nvSpPr>
        <p:spPr>
          <a:xfrm>
            <a:off x="0" y="0"/>
            <a:ext cx="9144000" cy="6858000"/>
          </a:xfrm>
          <a:prstGeom prst="rect">
            <a:avLst/>
          </a:prstGeom>
          <a:solidFill>
            <a:schemeClr val="bg1">
              <a:alpha val="50000"/>
            </a:schemeClr>
          </a:solidFill>
          <a:ln>
            <a:noFill/>
          </a:ln>
        </p:spPr>
        <p:style>
          <a:lnRef idx="2">
            <a:schemeClr val="accent1"/>
          </a:lnRef>
          <a:fillRef idx="1">
            <a:schemeClr val="lt1"/>
          </a:fillRef>
          <a:effectRef idx="0">
            <a:schemeClr val="accent1"/>
          </a:effectRef>
          <a:fontRef idx="minor">
            <a:schemeClr val="dk1"/>
          </a:fontRef>
        </p:style>
        <p:txBody>
          <a:bodyPr lIns="91418" tIns="45709" rIns="91418" bIns="45709" rtlCol="0" anchor="ctr"/>
          <a:lstStyle/>
          <a:p>
            <a:pPr algn="ctr"/>
            <a:endParaRPr lang="en-US" dirty="0"/>
          </a:p>
        </p:txBody>
      </p:sp>
      <p:sp>
        <p:nvSpPr>
          <p:cNvPr id="30" name="Text Placeholder 43"/>
          <p:cNvSpPr>
            <a:spLocks noGrp="1"/>
          </p:cNvSpPr>
          <p:nvPr>
            <p:ph type="body" sz="quarter" idx="17" hasCustomPrompt="1"/>
          </p:nvPr>
        </p:nvSpPr>
        <p:spPr>
          <a:xfrm>
            <a:off x="3444242" y="3200400"/>
            <a:ext cx="5410297" cy="4572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smtClean="0"/>
              <a:t>Section Break (Click to Add Title)</a:t>
            </a:r>
            <a:endParaRPr lang="en-US" dirty="0"/>
          </a:p>
        </p:txBody>
      </p:sp>
      <p:pic>
        <p:nvPicPr>
          <p:cNvPr id="31" name="Picture 30" descr="noc_white_PNG.png"/>
          <p:cNvPicPr>
            <a:picLocks noChangeAspect="1"/>
          </p:cNvPicPr>
          <p:nvPr userDrawn="1"/>
        </p:nvPicPr>
        <p:blipFill>
          <a:blip r:embed="rId3" cstate="print"/>
          <a:srcRect l="2146" r="3456"/>
          <a:stretch>
            <a:fillRect/>
          </a:stretch>
        </p:blipFill>
        <p:spPr>
          <a:xfrm>
            <a:off x="1119190" y="3209771"/>
            <a:ext cx="1928683" cy="569855"/>
          </a:xfrm>
          <a:prstGeom prst="rect">
            <a:avLst/>
          </a:prstGeom>
        </p:spPr>
      </p:pic>
      <p:sp>
        <p:nvSpPr>
          <p:cNvPr id="32" name="Text Placeholder 27"/>
          <p:cNvSpPr>
            <a:spLocks noGrp="1"/>
          </p:cNvSpPr>
          <p:nvPr>
            <p:ph type="body" sz="quarter" idx="19" hasCustomPrompt="1"/>
          </p:nvPr>
        </p:nvSpPr>
        <p:spPr>
          <a:xfrm>
            <a:off x="4748215" y="0"/>
            <a:ext cx="4059237" cy="118872"/>
          </a:xfrm>
        </p:spPr>
        <p:txBody>
          <a:bodyPr tIns="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
        <p:nvSpPr>
          <p:cNvPr id="33" name="Text Placeholder 37"/>
          <p:cNvSpPr>
            <a:spLocks noGrp="1"/>
          </p:cNvSpPr>
          <p:nvPr>
            <p:ph type="body" sz="quarter" idx="21" hasCustomPrompt="1"/>
          </p:nvPr>
        </p:nvSpPr>
        <p:spPr>
          <a:xfrm>
            <a:off x="4748215" y="6737350"/>
            <a:ext cx="4059237" cy="120650"/>
          </a:xfrm>
        </p:spPr>
        <p:txBody>
          <a:bodyPr bIns="0" anchor="b" anchorCtr="0">
            <a:noAutofit/>
          </a:bodyPr>
          <a:lstStyle>
            <a:lvl1pPr marL="0" indent="0" algn="ctr">
              <a:buNone/>
              <a:defRPr sz="700">
                <a:solidFill>
                  <a:srgbClr val="FF0000"/>
                </a:solidFill>
                <a:latin typeface="Arial Narrow" pitchFamily="34" charset="0"/>
              </a:defRPr>
            </a:lvl1pPr>
          </a:lstStyle>
          <a:p>
            <a:pPr lvl="0"/>
            <a:r>
              <a:rPr lang="en-US" dirty="0" smtClean="0"/>
              <a:t>Mark pages according to the proprietary level of information as described in Company Procedure J103 (or remove)</a:t>
            </a:r>
            <a:endParaRPr lang="en-US" dirty="0"/>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3152"/>
            <a:ext cx="67056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04800" y="1402082"/>
            <a:ext cx="8382000" cy="4524333"/>
          </a:xfrm>
        </p:spPr>
        <p:txBody>
          <a:bodyPr/>
          <a:lstStyle>
            <a:lvl1pPr>
              <a:spcBef>
                <a:spcPts val="24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89"/>
          <p:cNvSpPr>
            <a:spLocks noGrp="1" noChangeArrowheads="1"/>
          </p:cNvSpPr>
          <p:nvPr>
            <p:ph type="sldNum" sz="quarter" idx="11"/>
          </p:nvPr>
        </p:nvSpPr>
        <p:spPr>
          <a:ln/>
        </p:spPr>
        <p:txBody>
          <a:bodyPr/>
          <a:lstStyle>
            <a:lvl1pPr>
              <a:defRPr/>
            </a:lvl1pPr>
          </a:lstStyle>
          <a:p>
            <a:fld id="{F6EFC63E-F8D9-44BB-A462-AC735E845F95}" type="slidenum">
              <a:rPr lang="en-US"/>
              <a:pPr/>
              <a:t>‹#›</a:t>
            </a:fld>
            <a:endParaRPr lang="en-US" dirty="0"/>
          </a:p>
        </p:txBody>
      </p:sp>
      <p:sp>
        <p:nvSpPr>
          <p:cNvPr id="6"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marL="0" marR="0" indent="0" algn="ctr" defTabSz="914186" rtl="0" eaLnBrk="1" fontAlgn="base" latinLnBrk="0" hangingPunct="1">
              <a:lnSpc>
                <a:spcPct val="100000"/>
              </a:lnSpc>
              <a:spcBef>
                <a:spcPts val="2400"/>
              </a:spcBef>
              <a:spcAft>
                <a:spcPct val="0"/>
              </a:spcAft>
              <a:buClrTx/>
              <a:buSzTx/>
              <a:buFontTx/>
              <a:buNone/>
              <a:tabLst/>
              <a:defRPr sz="700" baseline="0">
                <a:solidFill>
                  <a:srgbClr val="FF0000"/>
                </a:solidFill>
                <a:latin typeface="Arial Narrow" pitchFamily="34" charset="0"/>
              </a:defRPr>
            </a:lvl1pPr>
          </a:lstStyle>
          <a:p>
            <a:pPr>
              <a:defRPr/>
            </a:pPr>
            <a:r>
              <a:rPr lang="en-US" kern="0" dirty="0" smtClean="0">
                <a:cs typeface="Arial" pitchFamily="34" charset="0"/>
              </a:rPr>
              <a:t>Northrop Grumman Proprietary Level I</a:t>
            </a:r>
            <a:endParaRPr lang="en-US" kern="0" dirty="0">
              <a:cs typeface="Arial" pitchFamily="34" charset="0"/>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73152"/>
            <a:ext cx="6705600" cy="8382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402291"/>
            <a:ext cx="4038600" cy="4525963"/>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0545" y="1402291"/>
            <a:ext cx="4038600" cy="4525963"/>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89"/>
          <p:cNvSpPr>
            <a:spLocks noGrp="1" noChangeArrowheads="1"/>
          </p:cNvSpPr>
          <p:nvPr>
            <p:ph type="sldNum" sz="quarter" idx="11"/>
          </p:nvPr>
        </p:nvSpPr>
        <p:spPr>
          <a:ln/>
        </p:spPr>
        <p:txBody>
          <a:bodyPr/>
          <a:lstStyle>
            <a:lvl1pPr>
              <a:defRPr/>
            </a:lvl1pPr>
          </a:lstStyle>
          <a:p>
            <a:fld id="{BE6D4B03-E339-4C9D-AC39-0BD7C921B5B0}" type="slidenum">
              <a:rPr lang="en-US"/>
              <a:pPr/>
              <a:t>‹#›</a:t>
            </a:fld>
            <a:endParaRPr lang="en-US" dirty="0"/>
          </a:p>
        </p:txBody>
      </p:sp>
      <p:sp>
        <p:nvSpPr>
          <p:cNvPr id="7"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algn="ctr">
              <a:defRPr sz="700" baseline="0">
                <a:solidFill>
                  <a:srgbClr val="FF0000"/>
                </a:solidFill>
                <a:latin typeface="Arial Narrow" pitchFamily="34" charset="0"/>
              </a:defRPr>
            </a:lvl1pPr>
          </a:lstStyle>
          <a:p>
            <a:endParaRPr lang="en-US" dirty="0"/>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End Slide">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2543242" y="6657947"/>
            <a:ext cx="4057521" cy="200055"/>
          </a:xfrm>
          <a:prstGeom prst="rect">
            <a:avLst/>
          </a:prstGeom>
        </p:spPr>
        <p:txBody>
          <a:bodyPr wrap="square" lIns="91418" tIns="45709" rIns="91418" bIns="45709" anchor="b" anchorCtr="0">
            <a:spAutoFit/>
          </a:bodyPr>
          <a:lstStyle>
            <a:lvl1pPr algn="ctr">
              <a:defRPr sz="700" baseline="0">
                <a:solidFill>
                  <a:srgbClr val="FF0000"/>
                </a:solidFill>
                <a:latin typeface="Arial Narrow" pitchFamily="34" charset="0"/>
              </a:defRPr>
            </a:lvl1pPr>
          </a:lstStyle>
          <a:p>
            <a:endParaRPr lang="en-US" dirty="0"/>
          </a:p>
        </p:txBody>
      </p:sp>
      <p:pic>
        <p:nvPicPr>
          <p:cNvPr id="5" name="Picture 4" descr="noc_blue_AI-01.png"/>
          <p:cNvPicPr>
            <a:picLocks noChangeAspect="1"/>
          </p:cNvPicPr>
          <p:nvPr userDrawn="1"/>
        </p:nvPicPr>
        <p:blipFill>
          <a:blip r:embed="rId2" cstate="print"/>
          <a:stretch>
            <a:fillRect/>
          </a:stretch>
        </p:blipFill>
        <p:spPr>
          <a:xfrm>
            <a:off x="774452" y="2369821"/>
            <a:ext cx="7595096" cy="2118358"/>
          </a:xfrm>
          <a:prstGeom prst="rect">
            <a:avLst/>
          </a:prstGeom>
        </p:spPr>
      </p:pic>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6511EF9E-45C9-2D4E-A5D5-5F418DF6462D}" type="datetime1">
              <a:rPr lang="en-US"/>
              <a:pPr/>
              <a:t>5/12/2015</a:t>
            </a:fld>
            <a:endParaRPr lang="en-US" dirty="0"/>
          </a:p>
        </p:txBody>
      </p:sp>
      <p:sp>
        <p:nvSpPr>
          <p:cNvPr id="8" name="Rectangle 89"/>
          <p:cNvSpPr>
            <a:spLocks noGrp="1" noChangeArrowheads="1"/>
          </p:cNvSpPr>
          <p:nvPr>
            <p:ph type="sldNum" sz="quarter" idx="11"/>
          </p:nvPr>
        </p:nvSpPr>
        <p:spPr>
          <a:ln/>
        </p:spPr>
        <p:txBody>
          <a:bodyPr/>
          <a:lstStyle>
            <a:lvl1pPr>
              <a:defRPr/>
            </a:lvl1pPr>
          </a:lstStyle>
          <a:p>
            <a:fld id="{F23C7AA2-1ABB-9F4B-BBE4-4FB085C3206B}" type="slidenum">
              <a:rPr lang="en-US"/>
              <a:pPr/>
              <a:t>‹#›</a:t>
            </a:fld>
            <a:endParaRPr lang="en-US" dirty="0"/>
          </a:p>
        </p:txBody>
      </p:sp>
    </p:spTree>
    <p:extLst>
      <p:ext uri="{BB962C8B-B14F-4D97-AF65-F5344CB8AC3E}">
        <p14:creationId xmlns:p14="http://schemas.microsoft.com/office/powerpoint/2010/main" xmlns="" val="2905757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67640"/>
            <a:ext cx="6705600"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304800" y="1402082"/>
            <a:ext cx="8389034" cy="4524333"/>
          </a:xfrm>
          <a:prstGeom prst="rect">
            <a:avLst/>
          </a:prstGeom>
          <a:noFill/>
          <a:ln w="9525">
            <a:noFill/>
            <a:miter lim="800000"/>
            <a:headEnd/>
            <a:tailEnd/>
          </a:ln>
        </p:spPr>
        <p:txBody>
          <a:bodyPr vert="horz" wrap="square" lIns="91418" tIns="45709" rIns="91418" bIns="45709"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8" name="Rectangle 4"/>
          <p:cNvSpPr>
            <a:spLocks noGrp="1" noChangeArrowheads="1"/>
          </p:cNvSpPr>
          <p:nvPr>
            <p:ph type="dt" sz="half" idx="2"/>
          </p:nvPr>
        </p:nvSpPr>
        <p:spPr bwMode="auto">
          <a:xfrm>
            <a:off x="609600" y="6661150"/>
            <a:ext cx="1828800" cy="152400"/>
          </a:xfrm>
          <a:prstGeom prst="rect">
            <a:avLst/>
          </a:prstGeom>
          <a:noFill/>
          <a:ln w="9525" algn="ctr">
            <a:noFill/>
            <a:miter lim="800000"/>
            <a:headEnd/>
            <a:tailEnd/>
          </a:ln>
          <a:effectLst/>
        </p:spPr>
        <p:txBody>
          <a:bodyPr vert="horz" wrap="square" lIns="91418" tIns="45709" rIns="91418" bIns="45709" numCol="1" anchor="t" anchorCtr="0" compatLnSpc="1">
            <a:prstTxWarp prst="textNoShape">
              <a:avLst/>
            </a:prstTxWarp>
          </a:bodyPr>
          <a:lstStyle>
            <a:lvl1pPr>
              <a:defRPr sz="800" smtClean="0">
                <a:latin typeface="Arial Narrow" pitchFamily="34" charset="0"/>
              </a:defRPr>
            </a:lvl1pPr>
          </a:lstStyle>
          <a:p>
            <a:pPr>
              <a:defRPr/>
            </a:pPr>
            <a:endParaRPr lang="en-US" dirty="0"/>
          </a:p>
        </p:txBody>
      </p:sp>
      <p:sp>
        <p:nvSpPr>
          <p:cNvPr id="1113" name="Rectangle 89"/>
          <p:cNvSpPr>
            <a:spLocks noGrp="1" noChangeArrowheads="1"/>
          </p:cNvSpPr>
          <p:nvPr>
            <p:ph type="sldNum" sz="quarter" idx="4"/>
          </p:nvPr>
        </p:nvSpPr>
        <p:spPr bwMode="auto">
          <a:xfrm>
            <a:off x="28433" y="6477001"/>
            <a:ext cx="400334" cy="297628"/>
          </a:xfrm>
          <a:prstGeom prst="rect">
            <a:avLst/>
          </a:prstGeom>
          <a:noFill/>
          <a:ln w="9525">
            <a:noFill/>
            <a:miter lim="800000"/>
            <a:headEnd/>
            <a:tailEnd/>
          </a:ln>
          <a:effectLst/>
        </p:spPr>
        <p:txBody>
          <a:bodyPr vert="horz" wrap="none" lIns="96631" tIns="48315" rIns="96631" bIns="48315" numCol="1" anchor="t" anchorCtr="0" compatLnSpc="1">
            <a:prstTxWarp prst="textNoShape">
              <a:avLst/>
            </a:prstTxWarp>
            <a:spAutoFit/>
          </a:bodyPr>
          <a:lstStyle>
            <a:lvl1pPr algn="ctr">
              <a:defRPr sz="1300">
                <a:solidFill>
                  <a:srgbClr val="000000"/>
                </a:solidFill>
                <a:latin typeface="Arial" charset="0"/>
              </a:defRPr>
            </a:lvl1pPr>
          </a:lstStyle>
          <a:p>
            <a:fld id="{8E41F33A-8A61-4937-A58C-46521EFFC1C2}" type="slidenum">
              <a:rPr lang="en-US"/>
              <a:pPr/>
              <a:t>‹#›</a:t>
            </a:fld>
            <a:endParaRPr lang="en-US" dirty="0"/>
          </a:p>
        </p:txBody>
      </p:sp>
      <p:cxnSp>
        <p:nvCxnSpPr>
          <p:cNvPr id="12" name="Straight Connector 11"/>
          <p:cNvCxnSpPr/>
          <p:nvPr/>
        </p:nvCxnSpPr>
        <p:spPr>
          <a:xfrm>
            <a:off x="0" y="1026938"/>
            <a:ext cx="9144000" cy="0"/>
          </a:xfrm>
          <a:prstGeom prst="line">
            <a:avLst/>
          </a:prstGeom>
          <a:ln w="47625">
            <a:solidFill>
              <a:srgbClr val="005DAA"/>
            </a:solidFill>
          </a:ln>
        </p:spPr>
        <p:style>
          <a:lnRef idx="1">
            <a:schemeClr val="accent1"/>
          </a:lnRef>
          <a:fillRef idx="0">
            <a:schemeClr val="accent1"/>
          </a:fillRef>
          <a:effectRef idx="0">
            <a:schemeClr val="accent1"/>
          </a:effectRef>
          <a:fontRef idx="minor">
            <a:schemeClr val="tx1"/>
          </a:fontRef>
        </p:style>
      </p:cxnSp>
      <p:pic>
        <p:nvPicPr>
          <p:cNvPr id="9" name="Picture 109" descr="noc_logo blue"/>
          <p:cNvPicPr>
            <a:picLocks noChangeAspect="1" noChangeArrowheads="1"/>
          </p:cNvPicPr>
          <p:nvPr/>
        </p:nvPicPr>
        <p:blipFill>
          <a:blip r:embed="rId9" cstate="screen"/>
          <a:srcRect/>
          <a:stretch>
            <a:fillRect/>
          </a:stretch>
        </p:blipFill>
        <p:spPr bwMode="auto">
          <a:xfrm>
            <a:off x="7146927" y="381002"/>
            <a:ext cx="1768475" cy="3079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1" r:id="rId1"/>
    <p:sldLayoutId id="2147483674" r:id="rId2"/>
    <p:sldLayoutId id="2147483661" r:id="rId3"/>
    <p:sldLayoutId id="2147483663" r:id="rId4"/>
    <p:sldLayoutId id="2147483672" r:id="rId5"/>
    <p:sldLayoutId id="2147483666" r:id="rId6"/>
    <p:sldLayoutId id="2147483675" r:id="rId7"/>
  </p:sldLayoutIdLst>
  <p:transition spd="slow"/>
  <p:hf hdr="0" ftr="0" dt="0"/>
  <p:txStyles>
    <p:title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p:titleStyle>
    <p:bodyStyle>
      <a:lvl1pPr marL="230134" indent="-230134"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053" indent="-226961"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183" indent="-17299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103" indent="-16982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370" indent="-17299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012" indent="-228546" algn="l" rtl="0" eaLnBrk="1" fontAlgn="base" hangingPunct="1">
        <a:spcBef>
          <a:spcPct val="20000"/>
        </a:spcBef>
        <a:spcAft>
          <a:spcPct val="0"/>
        </a:spcAft>
        <a:buChar char="»"/>
        <a:defRPr sz="1700">
          <a:solidFill>
            <a:schemeClr val="tx1"/>
          </a:solidFill>
          <a:latin typeface="+mn-lt"/>
          <a:cs typeface="+mn-cs"/>
        </a:defRPr>
      </a:lvl6pPr>
      <a:lvl7pPr marL="2971106" indent="-228546" algn="l" rtl="0" eaLnBrk="1" fontAlgn="base" hangingPunct="1">
        <a:spcBef>
          <a:spcPct val="20000"/>
        </a:spcBef>
        <a:spcAft>
          <a:spcPct val="0"/>
        </a:spcAft>
        <a:buChar char="»"/>
        <a:defRPr sz="1700">
          <a:solidFill>
            <a:schemeClr val="tx1"/>
          </a:solidFill>
          <a:latin typeface="+mn-lt"/>
          <a:cs typeface="+mn-cs"/>
        </a:defRPr>
      </a:lvl7pPr>
      <a:lvl8pPr marL="3428198" indent="-228546" algn="l" rtl="0" eaLnBrk="1" fontAlgn="base" hangingPunct="1">
        <a:spcBef>
          <a:spcPct val="20000"/>
        </a:spcBef>
        <a:spcAft>
          <a:spcPct val="0"/>
        </a:spcAft>
        <a:buChar char="»"/>
        <a:defRPr sz="1700">
          <a:solidFill>
            <a:schemeClr val="tx1"/>
          </a:solidFill>
          <a:latin typeface="+mn-lt"/>
          <a:cs typeface="+mn-cs"/>
        </a:defRPr>
      </a:lvl8pPr>
      <a:lvl9pPr marL="3885292" indent="-228546" algn="l" rtl="0" eaLnBrk="1" fontAlgn="base" hangingPunct="1">
        <a:spcBef>
          <a:spcPct val="20000"/>
        </a:spcBef>
        <a:spcAft>
          <a:spcPct val="0"/>
        </a:spcAft>
        <a:buChar char="»"/>
        <a:defRPr sz="1700">
          <a:solidFill>
            <a:schemeClr val="tx1"/>
          </a:solidFill>
          <a:latin typeface="+mn-lt"/>
          <a:cs typeface="+mn-cs"/>
        </a:defRPr>
      </a:lvl9pPr>
    </p:bodyStyle>
    <p:otherStyle>
      <a:defPPr>
        <a:defRPr lang="en-US"/>
      </a:defPPr>
      <a:lvl1pPr marL="0" algn="l" defTabSz="914186" rtl="0" eaLnBrk="1" latinLnBrk="0" hangingPunct="1">
        <a:defRPr sz="1800" kern="1200">
          <a:solidFill>
            <a:schemeClr val="tx1"/>
          </a:solidFill>
          <a:latin typeface="+mn-lt"/>
          <a:ea typeface="+mn-ea"/>
          <a:cs typeface="+mn-cs"/>
        </a:defRPr>
      </a:lvl1pPr>
      <a:lvl2pPr marL="457092" algn="l" defTabSz="914186" rtl="0" eaLnBrk="1" latinLnBrk="0" hangingPunct="1">
        <a:defRPr sz="1800" kern="1200">
          <a:solidFill>
            <a:schemeClr val="tx1"/>
          </a:solidFill>
          <a:latin typeface="+mn-lt"/>
          <a:ea typeface="+mn-ea"/>
          <a:cs typeface="+mn-cs"/>
        </a:defRPr>
      </a:lvl2pPr>
      <a:lvl3pPr marL="914186" algn="l" defTabSz="914186" rtl="0" eaLnBrk="1" latinLnBrk="0" hangingPunct="1">
        <a:defRPr sz="1800" kern="1200">
          <a:solidFill>
            <a:schemeClr val="tx1"/>
          </a:solidFill>
          <a:latin typeface="+mn-lt"/>
          <a:ea typeface="+mn-ea"/>
          <a:cs typeface="+mn-cs"/>
        </a:defRPr>
      </a:lvl3pPr>
      <a:lvl4pPr marL="1371279" algn="l" defTabSz="914186" rtl="0" eaLnBrk="1" latinLnBrk="0" hangingPunct="1">
        <a:defRPr sz="1800" kern="1200">
          <a:solidFill>
            <a:schemeClr val="tx1"/>
          </a:solidFill>
          <a:latin typeface="+mn-lt"/>
          <a:ea typeface="+mn-ea"/>
          <a:cs typeface="+mn-cs"/>
        </a:defRPr>
      </a:lvl4pPr>
      <a:lvl5pPr marL="1828373" algn="l" defTabSz="914186" rtl="0" eaLnBrk="1" latinLnBrk="0" hangingPunct="1">
        <a:defRPr sz="1800" kern="1200">
          <a:solidFill>
            <a:schemeClr val="tx1"/>
          </a:solidFill>
          <a:latin typeface="+mn-lt"/>
          <a:ea typeface="+mn-ea"/>
          <a:cs typeface="+mn-cs"/>
        </a:defRPr>
      </a:lvl5pPr>
      <a:lvl6pPr marL="2285466" algn="l" defTabSz="914186" rtl="0" eaLnBrk="1" latinLnBrk="0" hangingPunct="1">
        <a:defRPr sz="1800" kern="1200">
          <a:solidFill>
            <a:schemeClr val="tx1"/>
          </a:solidFill>
          <a:latin typeface="+mn-lt"/>
          <a:ea typeface="+mn-ea"/>
          <a:cs typeface="+mn-cs"/>
        </a:defRPr>
      </a:lvl6pPr>
      <a:lvl7pPr marL="2742558" algn="l" defTabSz="914186" rtl="0" eaLnBrk="1" latinLnBrk="0" hangingPunct="1">
        <a:defRPr sz="1800" kern="1200">
          <a:solidFill>
            <a:schemeClr val="tx1"/>
          </a:solidFill>
          <a:latin typeface="+mn-lt"/>
          <a:ea typeface="+mn-ea"/>
          <a:cs typeface="+mn-cs"/>
        </a:defRPr>
      </a:lvl7pPr>
      <a:lvl8pPr marL="3199652" algn="l" defTabSz="914186" rtl="0" eaLnBrk="1" latinLnBrk="0" hangingPunct="1">
        <a:defRPr sz="1800" kern="1200">
          <a:solidFill>
            <a:schemeClr val="tx1"/>
          </a:solidFill>
          <a:latin typeface="+mn-lt"/>
          <a:ea typeface="+mn-ea"/>
          <a:cs typeface="+mn-cs"/>
        </a:defRPr>
      </a:lvl8pPr>
      <a:lvl9pPr marL="3656744" algn="l" defTabSz="9141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50000">
              <a:srgbClr val="005DAA"/>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2" name="Title 21"/>
          <p:cNvSpPr>
            <a:spLocks noGrp="1"/>
          </p:cNvSpPr>
          <p:nvPr>
            <p:ph type="ctrTitle"/>
          </p:nvPr>
        </p:nvSpPr>
        <p:spPr>
          <a:xfrm>
            <a:off x="3448910" y="2303963"/>
            <a:ext cx="5461174" cy="1002803"/>
          </a:xfrm>
        </p:spPr>
        <p:txBody>
          <a:bodyPr/>
          <a:lstStyle/>
          <a:p>
            <a:pPr algn="ctr"/>
            <a:r>
              <a:rPr lang="en-US" sz="3600" dirty="0" smtClean="0"/>
              <a:t>High School Involvement Program</a:t>
            </a:r>
            <a:endParaRPr lang="en-US" sz="3600" dirty="0"/>
          </a:p>
        </p:txBody>
      </p:sp>
      <p:sp>
        <p:nvSpPr>
          <p:cNvPr id="23" name="Text Placeholder 22"/>
          <p:cNvSpPr>
            <a:spLocks noGrp="1"/>
          </p:cNvSpPr>
          <p:nvPr>
            <p:ph type="body" sz="quarter" idx="14"/>
          </p:nvPr>
        </p:nvSpPr>
        <p:spPr>
          <a:xfrm>
            <a:off x="4094370" y="4523432"/>
            <a:ext cx="4968114" cy="457200"/>
          </a:xfrm>
        </p:spPr>
        <p:txBody>
          <a:bodyPr anchor="ctr"/>
          <a:lstStyle/>
          <a:p>
            <a:r>
              <a:rPr lang="en-US" dirty="0" smtClean="0"/>
              <a:t>June 2015</a:t>
            </a:r>
            <a:endParaRPr lang="en-US" dirty="0"/>
          </a:p>
        </p:txBody>
      </p:sp>
      <p:sp>
        <p:nvSpPr>
          <p:cNvPr id="24" name="Text Placeholder 23"/>
          <p:cNvSpPr>
            <a:spLocks noGrp="1"/>
          </p:cNvSpPr>
          <p:nvPr>
            <p:ph type="body" sz="quarter" idx="15"/>
          </p:nvPr>
        </p:nvSpPr>
        <p:spPr>
          <a:xfrm>
            <a:off x="5139449" y="4001921"/>
            <a:ext cx="3923035" cy="595414"/>
          </a:xfrm>
        </p:spPr>
        <p:txBody>
          <a:bodyPr anchor="ctr">
            <a:normAutofit/>
          </a:bodyPr>
          <a:lstStyle/>
          <a:p>
            <a:r>
              <a:rPr lang="en-US" dirty="0" smtClean="0"/>
              <a:t>Emma Rhane Napier</a:t>
            </a:r>
            <a:endParaRPr lang="en-US" dirty="0" smtClean="0"/>
          </a:p>
        </p:txBody>
      </p:sp>
      <p:sp>
        <p:nvSpPr>
          <p:cNvPr id="8" name="Title 21"/>
          <p:cNvSpPr txBox="1">
            <a:spLocks/>
          </p:cNvSpPr>
          <p:nvPr/>
        </p:nvSpPr>
        <p:spPr bwMode="auto">
          <a:xfrm>
            <a:off x="3601310" y="3476846"/>
            <a:ext cx="5461174" cy="598977"/>
          </a:xfrm>
          <a:prstGeom prst="rect">
            <a:avLst/>
          </a:prstGeom>
          <a:noFill/>
          <a:ln w="9525">
            <a:noFill/>
            <a:miter lim="800000"/>
            <a:headEnd/>
            <a:tailEnd/>
          </a:ln>
        </p:spPr>
        <p:txBody>
          <a:bodyPr vert="horz" wrap="square" lIns="91418" tIns="457092" rIns="91418" bIns="548512" numCol="1" anchor="ctr" anchorCtr="0" compatLnSpc="1">
            <a:prstTxWarp prst="textNoShape">
              <a:avLst/>
            </a:prstTxWarp>
          </a:bodyPr>
          <a:lstStyle>
            <a:lvl1pPr algn="r" rtl="0" eaLnBrk="1" fontAlgn="base" hangingPunct="1">
              <a:spcBef>
                <a:spcPct val="0"/>
              </a:spcBef>
              <a:spcAft>
                <a:spcPct val="0"/>
              </a:spcAft>
              <a:defRPr sz="3200" b="1" spc="40" baseline="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sz="2800" kern="0" dirty="0" smtClean="0"/>
              <a:t>Scotty</a:t>
            </a:r>
            <a:endParaRPr lang="en-US" sz="2800" kern="0" dirty="0"/>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C:\Users\HIP_Student_5\Downloads\20140922_162040.jpg"/>
          <p:cNvPicPr>
            <a:picLocks noChangeAspect="1" noChangeArrowheads="1"/>
          </p:cNvPicPr>
          <p:nvPr/>
        </p:nvPicPr>
        <p:blipFill>
          <a:blip r:embed="rId2" cstate="print"/>
          <a:srcRect l="15054" r="9477" b="20489"/>
          <a:stretch>
            <a:fillRect/>
          </a:stretch>
        </p:blipFill>
        <p:spPr bwMode="auto">
          <a:xfrm>
            <a:off x="2374711" y="3630305"/>
            <a:ext cx="3817136" cy="3016154"/>
          </a:xfrm>
          <a:prstGeom prst="rect">
            <a:avLst/>
          </a:prstGeom>
          <a:noFill/>
        </p:spPr>
      </p:pic>
      <p:sp>
        <p:nvSpPr>
          <p:cNvPr id="2" name="Title 1"/>
          <p:cNvSpPr>
            <a:spLocks noGrp="1"/>
          </p:cNvSpPr>
          <p:nvPr>
            <p:ph type="title"/>
          </p:nvPr>
        </p:nvSpPr>
        <p:spPr/>
        <p:txBody>
          <a:bodyPr/>
          <a:lstStyle/>
          <a:p>
            <a:r>
              <a:rPr lang="en-US" b="1" dirty="0" smtClean="0"/>
              <a:t>Building Process</a:t>
            </a:r>
            <a:endParaRPr lang="en-US" b="1" dirty="0"/>
          </a:p>
        </p:txBody>
      </p:sp>
      <p:sp>
        <p:nvSpPr>
          <p:cNvPr id="3" name="Content Placeholder 2"/>
          <p:cNvSpPr>
            <a:spLocks noGrp="1"/>
          </p:cNvSpPr>
          <p:nvPr>
            <p:ph sz="half" idx="1"/>
          </p:nvPr>
        </p:nvSpPr>
        <p:spPr/>
        <p:txBody>
          <a:bodyPr/>
          <a:lstStyle/>
          <a:p>
            <a:r>
              <a:rPr lang="en-US" dirty="0" smtClean="0"/>
              <a:t>DIY</a:t>
            </a:r>
          </a:p>
          <a:p>
            <a:pPr lvl="1"/>
            <a:r>
              <a:rPr lang="en-US" dirty="0" smtClean="0"/>
              <a:t>Cost effective</a:t>
            </a:r>
          </a:p>
          <a:p>
            <a:r>
              <a:rPr lang="en-US" dirty="0" smtClean="0"/>
              <a:t>Started with individual </a:t>
            </a:r>
            <a:br>
              <a:rPr lang="en-US" dirty="0" smtClean="0"/>
            </a:br>
            <a:r>
              <a:rPr lang="en-US" dirty="0" smtClean="0"/>
              <a:t>parts &amp; pieces</a:t>
            </a:r>
          </a:p>
          <a:p>
            <a:r>
              <a:rPr lang="en-US" dirty="0" smtClean="0"/>
              <a:t>Polarity problems</a:t>
            </a:r>
          </a:p>
          <a:p>
            <a:r>
              <a:rPr lang="en-US" dirty="0" smtClean="0"/>
              <a:t>Color coding</a:t>
            </a:r>
          </a:p>
        </p:txBody>
      </p:sp>
      <p:sp>
        <p:nvSpPr>
          <p:cNvPr id="5" name="Slide Number Placeholder 4"/>
          <p:cNvSpPr>
            <a:spLocks noGrp="1"/>
          </p:cNvSpPr>
          <p:nvPr>
            <p:ph type="sldNum" sz="quarter" idx="11"/>
          </p:nvPr>
        </p:nvSpPr>
        <p:spPr/>
        <p:txBody>
          <a:bodyPr/>
          <a:lstStyle/>
          <a:p>
            <a:fld id="{BE6D4B03-E339-4C9D-AC39-0BD7C921B5B0}" type="slidenum">
              <a:rPr lang="en-US" smtClean="0"/>
              <a:pPr/>
              <a:t>10</a:t>
            </a:fld>
            <a:endParaRPr lang="en-US" dirty="0"/>
          </a:p>
        </p:txBody>
      </p:sp>
      <p:pic>
        <p:nvPicPr>
          <p:cNvPr id="7" name="Picture 3" descr="C:\Users\HIP_Student_5\Downloads\IMAG0122.jpg"/>
          <p:cNvPicPr>
            <a:picLocks noChangeAspect="1" noChangeArrowheads="1"/>
          </p:cNvPicPr>
          <p:nvPr/>
        </p:nvPicPr>
        <p:blipFill>
          <a:blip r:embed="rId3" cstate="print"/>
          <a:srcRect t="13142" b="19621"/>
          <a:stretch>
            <a:fillRect/>
          </a:stretch>
        </p:blipFill>
        <p:spPr bwMode="auto">
          <a:xfrm>
            <a:off x="5137060" y="1337480"/>
            <a:ext cx="3338200" cy="3753134"/>
          </a:xfrm>
          <a:prstGeom prst="rect">
            <a:avLst/>
          </a:prstGeom>
          <a:noFill/>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Final Design  </a:t>
            </a:r>
            <a:endParaRPr lang="en-US" b="1" dirty="0">
              <a:latin typeface="+mn-lt"/>
            </a:endParaRPr>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xmlns="" val="195158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0243"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0244" name="Title 9"/>
          <p:cNvSpPr>
            <a:spLocks noGrp="1"/>
          </p:cNvSpPr>
          <p:nvPr>
            <p:ph type="title"/>
          </p:nvPr>
        </p:nvSpPr>
        <p:spPr>
          <a:xfrm>
            <a:off x="157163" y="87313"/>
            <a:ext cx="6705600" cy="838200"/>
          </a:xfrm>
        </p:spPr>
        <p:txBody>
          <a:bodyPr/>
          <a:lstStyle/>
          <a:p>
            <a:pPr eaLnBrk="1" hangingPunct="1"/>
            <a:r>
              <a:rPr lang="en-US" b="1" dirty="0">
                <a:latin typeface="Tahoma" charset="0"/>
                <a:cs typeface="Arial" charset="0"/>
              </a:rPr>
              <a:t>Time Management</a:t>
            </a:r>
          </a:p>
        </p:txBody>
      </p:sp>
      <p:sp>
        <p:nvSpPr>
          <p:cNvPr id="3" name="TextBox 2"/>
          <p:cNvSpPr txBox="1"/>
          <p:nvPr/>
        </p:nvSpPr>
        <p:spPr>
          <a:xfrm>
            <a:off x="241300" y="1168400"/>
            <a:ext cx="8661400" cy="4770537"/>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Sep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Ordered robot kit and began construction</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Oct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M</a:t>
            </a:r>
            <a:r>
              <a:rPr lang="en-US" sz="1600" dirty="0" smtClean="0">
                <a:latin typeface="Arial" panose="020B0604020202020204" pitchFamily="34" charset="0"/>
                <a:cs typeface="Arial" panose="020B0604020202020204" pitchFamily="34" charset="0"/>
              </a:rPr>
              <a:t>ovement achieved</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Nov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Battery pack . </a:t>
            </a:r>
            <a:r>
              <a:rPr lang="en-US" sz="1600" dirty="0" smtClean="0">
                <a:latin typeface="Arial" panose="020B0604020202020204" pitchFamily="34" charset="0"/>
                <a:cs typeface="Arial" panose="020B0604020202020204" pitchFamily="34" charset="0"/>
              </a:rPr>
              <a:t>Auton</a:t>
            </a:r>
            <a:r>
              <a:rPr lang="en-US" sz="1600" dirty="0" smtClean="0">
                <a:latin typeface="Arial" panose="020B0604020202020204" pitchFamily="34" charset="0"/>
                <a:cs typeface="Arial" panose="020B0604020202020204" pitchFamily="34" charset="0"/>
              </a:rPr>
              <a:t> started. Turning</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Dec – </a:t>
            </a:r>
            <a:r>
              <a:rPr lang="en-US" sz="1600" dirty="0" smtClean="0">
                <a:latin typeface="Arial" panose="020B0604020202020204" pitchFamily="34" charset="0"/>
                <a:cs typeface="Arial" panose="020B0604020202020204" pitchFamily="34" charset="0"/>
              </a:rPr>
              <a:t>Midpoint </a:t>
            </a:r>
            <a:r>
              <a:rPr lang="en-US" sz="1600" dirty="0">
                <a:latin typeface="Arial" panose="020B0604020202020204" pitchFamily="34" charset="0"/>
                <a:cs typeface="Arial" panose="020B0604020202020204" pitchFamily="34" charset="0"/>
              </a:rPr>
              <a:t>Update </a:t>
            </a:r>
            <a:r>
              <a:rPr lang="en-US" sz="1600" dirty="0" smtClean="0">
                <a:latin typeface="Arial" panose="020B0604020202020204" pitchFamily="34" charset="0"/>
                <a:cs typeface="Arial" panose="020B0604020202020204" pitchFamily="34" charset="0"/>
              </a:rPr>
              <a:t>Presentations   Prototyping different wheel configurations</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Jan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Got more funding; got more parts. Set up </a:t>
            </a:r>
            <a:r>
              <a:rPr lang="en-US" sz="1600" dirty="0" smtClean="0">
                <a:latin typeface="Arial" panose="020B0604020202020204" pitchFamily="34" charset="0"/>
                <a:cs typeface="Arial" panose="020B0604020202020204" pitchFamily="34" charset="0"/>
              </a:rPr>
              <a:t>github</a:t>
            </a:r>
            <a:r>
              <a:rPr lang="en-US" sz="1600" dirty="0" smtClean="0">
                <a:latin typeface="Arial" panose="020B0604020202020204" pitchFamily="34" charset="0"/>
                <a:cs typeface="Arial" panose="020B0604020202020204" pitchFamily="34" charset="0"/>
              </a:rPr>
              <a:t>. Worked on code.</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Feb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Worked on code. Extra sensors set up. Wave shield soldering started</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Mar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Finished construction of </a:t>
            </a:r>
            <a:r>
              <a:rPr lang="en-US" sz="1600" dirty="0" smtClean="0">
                <a:latin typeface="Arial" panose="020B0604020202020204" pitchFamily="34" charset="0"/>
                <a:cs typeface="Arial" panose="020B0604020202020204" pitchFamily="34" charset="0"/>
              </a:rPr>
              <a:t>wavesheild</a:t>
            </a:r>
            <a:r>
              <a:rPr lang="en-US" sz="1600" dirty="0" smtClean="0">
                <a:latin typeface="Arial" panose="020B0604020202020204" pitchFamily="34" charset="0"/>
                <a:cs typeface="Arial" panose="020B0604020202020204" pitchFamily="34" charset="0"/>
              </a:rPr>
              <a:t>. Tested the stacking</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Apr </a:t>
            </a:r>
            <a:r>
              <a:rPr lang="en-US" sz="1600" b="1"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F</a:t>
            </a:r>
            <a:r>
              <a:rPr lang="en-US" sz="1600" dirty="0" smtClean="0">
                <a:latin typeface="Arial" panose="020B0604020202020204" pitchFamily="34" charset="0"/>
                <a:cs typeface="Arial" panose="020B0604020202020204" pitchFamily="34" charset="0"/>
              </a:rPr>
              <a:t>ixed software library.  Broke the </a:t>
            </a:r>
            <a:r>
              <a:rPr lang="en-US" sz="1600" dirty="0" smtClean="0">
                <a:latin typeface="Arial" panose="020B0604020202020204" pitchFamily="34" charset="0"/>
                <a:cs typeface="Arial" panose="020B0604020202020204" pitchFamily="34" charset="0"/>
              </a:rPr>
              <a:t>wavesheild</a:t>
            </a:r>
            <a:r>
              <a:rPr lang="en-US" sz="1600" dirty="0" smtClean="0">
                <a:latin typeface="Arial" panose="020B0604020202020204" pitchFamily="34" charset="0"/>
                <a:cs typeface="Arial" panose="020B0604020202020204" pitchFamily="34" charset="0"/>
              </a:rPr>
              <a:t>.  Order replacement part</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May </a:t>
            </a:r>
            <a:r>
              <a:rPr lang="en-US" sz="1600" b="1"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Work on presentation.  ITS ALIVE. </a:t>
            </a:r>
            <a:endParaRPr lang="en-US" sz="1600" dirty="0" smtClean="0">
              <a:latin typeface="Arial" panose="020B0604020202020204" pitchFamily="34" charset="0"/>
              <a:cs typeface="Arial" panose="020B0604020202020204" pitchFamily="34" charset="0"/>
            </a:endParaRPr>
          </a:p>
          <a:p>
            <a:endParaRPr lang="en-US" sz="1600" b="1" dirty="0" smtClean="0">
              <a:latin typeface="Arial" panose="020B0604020202020204" pitchFamily="34" charset="0"/>
              <a:cs typeface="Arial" panose="020B0604020202020204" pitchFamily="34" charset="0"/>
            </a:endParaRPr>
          </a:p>
          <a:p>
            <a:r>
              <a:rPr lang="en-US" sz="1600" b="1" dirty="0" smtClean="0">
                <a:latin typeface="Arial" panose="020B0604020202020204" pitchFamily="34" charset="0"/>
                <a:cs typeface="Arial" panose="020B0604020202020204" pitchFamily="34" charset="0"/>
              </a:rPr>
              <a:t>Jun – </a:t>
            </a:r>
            <a:r>
              <a:rPr lang="en-US" sz="1600" dirty="0" smtClean="0">
                <a:latin typeface="Arial" panose="020B0604020202020204" pitchFamily="34" charset="0"/>
                <a:cs typeface="Arial" panose="020B0604020202020204" pitchFamily="34" charset="0"/>
              </a:rPr>
              <a:t>Final Presentations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556784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M</a:t>
            </a:r>
            <a:r>
              <a:rPr lang="en-US" dirty="0" smtClean="0"/>
              <a:t>inimal coding knowledge going into HIP</a:t>
            </a:r>
          </a:p>
          <a:p>
            <a:r>
              <a:rPr lang="en-US" dirty="0" smtClean="0"/>
              <a:t>V</a:t>
            </a:r>
            <a:r>
              <a:rPr lang="en-US" dirty="0" smtClean="0"/>
              <a:t>ery horrendous at spelling</a:t>
            </a:r>
          </a:p>
          <a:p>
            <a:r>
              <a:rPr lang="en-US" dirty="0" smtClean="0"/>
              <a:t>Random wire disconnection and intermittent connections</a:t>
            </a:r>
          </a:p>
          <a:p>
            <a:r>
              <a:rPr lang="en-US" dirty="0" smtClean="0"/>
              <a:t>Motors were insufficient</a:t>
            </a:r>
          </a:p>
          <a:p>
            <a:r>
              <a:rPr lang="en-US" dirty="0" smtClean="0"/>
              <a:t>Eli smash</a:t>
            </a:r>
          </a:p>
          <a:p>
            <a:r>
              <a:rPr lang="en-US" dirty="0" smtClean="0"/>
              <a:t>Supply chain management</a:t>
            </a:r>
          </a:p>
          <a:p>
            <a:r>
              <a:rPr lang="en-US" dirty="0" smtClean="0"/>
              <a:t>Lack of actual instructions</a:t>
            </a:r>
          </a:p>
        </p:txBody>
      </p:sp>
      <p:sp>
        <p:nvSpPr>
          <p:cNvPr id="4" name="Slide Number Placeholder 3"/>
          <p:cNvSpPr>
            <a:spLocks noGrp="1"/>
          </p:cNvSpPr>
          <p:nvPr>
            <p:ph type="sldNum" sz="quarter" idx="11"/>
          </p:nvPr>
        </p:nvSpPr>
        <p:spPr/>
        <p:txBody>
          <a:bodyPr/>
          <a:lstStyle/>
          <a:p>
            <a:fld id="{F6EFC63E-F8D9-44BB-A462-AC735E845F95}" type="slidenum">
              <a:rPr lang="en-US" smtClean="0"/>
              <a:pPr/>
              <a:t>13</a:t>
            </a:fld>
            <a:endParaRPr lang="en-US" dirty="0"/>
          </a:p>
        </p:txBody>
      </p:sp>
      <p:sp>
        <p:nvSpPr>
          <p:cNvPr id="5" name="Title 1"/>
          <p:cNvSpPr txBox="1">
            <a:spLocks/>
          </p:cNvSpPr>
          <p:nvPr/>
        </p:nvSpPr>
        <p:spPr bwMode="auto">
          <a:xfrm>
            <a:off x="232145" y="97962"/>
            <a:ext cx="6583325"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b="1" strike="sngStrike" kern="0" dirty="0" smtClean="0">
                <a:latin typeface="Tahoma" panose="020B0604030504040204" pitchFamily="34" charset="0"/>
                <a:ea typeface="Tahoma" panose="020B0604030504040204" pitchFamily="34" charset="0"/>
                <a:cs typeface="Tahoma" panose="020B0604030504040204" pitchFamily="34" charset="0"/>
              </a:rPr>
              <a:t>Obstacles</a:t>
            </a:r>
            <a:r>
              <a:rPr lang="en-US" b="1" kern="0" dirty="0" smtClean="0">
                <a:latin typeface="Tahoma" panose="020B0604030504040204" pitchFamily="34" charset="0"/>
                <a:ea typeface="Tahoma" panose="020B0604030504040204" pitchFamily="34" charset="0"/>
                <a:cs typeface="Tahoma" panose="020B0604030504040204" pitchFamily="34" charset="0"/>
              </a:rPr>
              <a:t> Opportunities</a:t>
            </a:r>
            <a:r>
              <a:rPr lang="en-US" kern="0" dirty="0" smtClean="0"/>
              <a:t> </a:t>
            </a:r>
            <a:endParaRPr lang="en-US" kern="0" dirty="0"/>
          </a:p>
        </p:txBody>
      </p:sp>
      <p:sp>
        <p:nvSpPr>
          <p:cNvPr id="10242" name="AutoShape 2"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44" name="AutoShape 4"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246" name="AutoShape 6" descr="data:image/jpeg;base64,/9j/4AAQSkZJRgABAQAAAQABAAD/2wCEAAkGBxQTEhQUExQWFhUXGBgYFxcYGBsbGBoYGhgXFhgaGBgdHCggGBolHBcXITEhJSkrLi4uFx8zODMsNygtLisBCgoKDg0OGxAQGzQmICQsLSwsLCw0LCw0LCwsLCwsLCwsLCwsNCwsLCwsLCwsLCwsLCwsLCwsLCwsLCwsLCwsLP/AABEIAMIBAwMBIgACEQEDEQH/xAAbAAACAwEBAQAAAAAAAAAAAAADBAACBQEGB//EAEIQAAECAwUGBAQFAgQFBQEAAAECEQADIQQSMUFRBRNhcYGRIqGxwQYy0fAUQlJi4XLxFYKSsiMzU6LSJEOTwvIW/8QAGQEAAwEBAQAAAAAAAAAAAAAAAAECAwQF/8QAKBEAAgICAgEDBAMBAQAAAAAAAAECEQMhEjFRBBNBMmGB8BTB8XFC/9oADAMBAAIRAxEAPwD6JuY5uYa/Fyv1iJ+Jl/qHnHDZ0Cm5jm5gq9oSxqekCO1ZX7u0Fj2c3Mc3MXRtGSfztzBHtDKVoNQpPcQWAnuY5uYLNt0pOKh0cwlO20gfKknnSFaHTGNzHNzCJ25+wd/4jqNvpzQeheC0FMc3MTcwqdvy/wBKvL6wNXxEjJCu4h2FMe3MTcxm/wCPFXyoA5l/pFlbVX+3sfrEuSQ1Fs0NzE3MIp2urNIPcQ/ZLchePhPHDvByQOLObmJuY0NzHdzFEmduYm5jR3MTcwAZ+5ju5jQ3MTcwAZ+5ju5jREiOmRABnbmJuY0NzA1LQMVpHUQAKbmOiTB/xMr/AKiP9Q+sGRdOCgeREACe5ju5h1V0YkDmRA9/L/Wj/UILAX3Md3MNhSP1J7iLgJ1HeCwEtzEh/diJAI+fKtByLQNVvmD8xgzQEjg0ciynY8RBtVevkIsNrq4HpHFWQEfSKJsKRm8P3Ik+3IMdr8BFTtMaQP8ABJjgsCc4fOIcJHfxubR07QGkGl2PTDjBUybookdBCeRFLExMWp8j2iwWND2hhUs6RW4dGg9wftAmfKJuhnFzKbIwMyCcoOYe2hyRZw1IKZMAs0lszyhxJAjJzdlqKBFFI43GGKQKaRBzYuKGrHtZUuhqnQ+2kbtn2tKVmRzH0jyCUE41EFRLSM2jRZWjN4kz3EtSTgoHrHCtH6k9xHkk2ZShn3gBsVa+cUs6IeA9fOtslPzTEDg4fsISnbfkJwUVf0pPuwjzU6xaQv8AhyMov3UyfaNy0/FX6JfVR9h9Yzp3xRPOFxPIfUwkqQdICuTDUweM7Pt06Z80xRGjsO0A3QGMEJCcYBMtGkNSbFxSCsmK3xlCxSo6weXZlZAwN0JKzil8YbsD44cYomwrNSPrDkqSAMxESmqo0hB3YymbyMXvPlAUqSILvRGLZukECokAMwRIVsBQS+EFEqPKWXbcxmTMfmyj6PlE/wAcnKoJtXDlIR/45xDizY9ciz6RFWSPLr2utwd4oEUxYdQKHm0Wl7YmHCYry+kTTHR6FdjMCVYzwjzx2rNqkTjRjkVV8WJST/EMDbE+rrQW4B/KK2hUjVMojCKpUoa94zBt9dHCC/A+0GTtsZoHRRHqmHsnj4NBKjqYgnKGfcRmo2wkqN5BCa+IFzwo0HG0pR/MQGe8QwFRQ8fpDFRoS7QrMdoOLWMxGULbLNEzEk6PWLG0s9CWDmhPZhU8BCoDXE8ZN2ib8HLtGUi3yyAbwTzLeRwiC2IyWk/5hC4js1DM4wMLBNTGd+NSGdQDltccIPLtCXulSX5+0OqEaF5MAtMxEtC5mN1KlNjgCaRdIGUYPxnb93IIZXjLFSQWSAQfEofK+A6wQVyoUnSs+er2rMS12ZMBzKVEZDMcvONCyfEFpYNPnMXa8ok5tQ4YCDbLFnVMKVpKmS6E0bNwslJUwfIio4xsWPZOzykiehQVkUquuOTYx6bSfwcCb8mIfiy1JIH4g11Sk5kEkkUaPZfBPxCu0ylmaKoUE38LxZy4FAQ4w1EeSt2zdnhSpaJ00KAKkFrwIF50LNAPlFQBVUem+AUyxImXWDzCT/oRGGeMeFpGuFtyqz1iVpMUmyHgIIOAgiKRxbR10jibGg4pD8H94gsSckwZMyCJXByYuKF0ygPy+UXocoYBikyWIXIKFly+ED3fCGgSMDEM7UQ7ChbcxBKhgzNIhm6iC2AC5Eg94R2CwPAI2YxdKWLYhB7O0K7QSiWk3lFKhUPn0JjXWJicQsNWqlDHM6QqtRKwpxeFAXL/AO54cZbtmzjqkWs2z1FCShJNAbxCi9MWAasETLnGglqbhTyaLzZyk1m7/EgeEMSNFFVRxaFVTy7i+Awo5VTjSJ2x6GFyVpDqug4NeT5sI5Jsqn8K5aQTiz19YoklYcAf5lN5YmDpkEkUc5AaNnrBsNFpiVJDFSVGtHApkWuwqJpPzhHBjllljGqNl30vqNQ4anXk8ZcyUUE1CuCx7gwk0MHKs5arKq7v7YRebKJoUMoi8wa8U68se0elsaJK5KFKShCVgYqI8Row5mg1cQBFjvkmSgJIJF8kpu6hvmL8YXueQpGGiwqIADltT619RF5FhUD4lpHIE+QwjUnyrUCELTLmAj5yE60BNK9IRtG0rTLN1S7mgCU4YUIfljBcmFItNs8t23pB/p+2hdVhQ77xBHCiuwNIVRZ5iy6QVA1vEMH0r6Vg1ks26LzJSmFfD9M+8V18k9/AwdlFIvBbPgVA4d6xZNjbFQKsMvUw9YLSZqiPw00IxCikMcMlEMeNYf8AwqgKSj3SOjOYzc2tMpJHjPiCbu5S2WkKoAAASfEAcqUMP2bZ6pklIWF1Sl3QksQHdx3rE+OrJ/6YqMshQUkJNPzEOKY/LGlL2bOleFDBCRR0qJGLup1PyaNnJe2q7t/0ZU3kfil/Zi7O+F0ykus/8VySvx5nIAYMW41jFsalLROmKQqYVr3aFm6EoAJBYM5BJ8o9baZs1GABP5heulmxZVfKMyVI3dnkIFWKMBiXBJYZkuY6fTyk1KUmc3qIRTikjP2j8KKTKJlLvqwLHHQKFCBGlsWyLkyEIRvN47zEUSHIqoFTPgBSG51jmLAWk4GoL14MQ4js+0zEJCbt3Fqggjm0czyykqbOpYop2kcFrnCtQMz4feGEbVWPmUwfHw98IDYp6XYlF5VWU6C/AsUnuI4pUsTPFLIWNVAp9wYmyqCL2lO3gVLWmZLYApwLuXOdWbDTCNCy7cSpQSQUqOooToD9YXCUvVkgjMU7iM7aE9KCkhRUQRgknjWkClehcEj1P4g6NFhaatR9M485O2stAvqUbqjoKvXMeUJz7QqYm8CQ4opLOHGIDQK/kHFfB7MToulQOceG2SqZJS29vAl6liMMi9frGojaMytQen0htEpM9KUCObuPNzdtzEj/AJbnJq1ypmILM28bpupJVkDQdT/EFCo3NzEjGs22wUi/RWYAJAPPOJD2KiWpG+H/ABLySAyQGbq+cZ8myJkqdIMxQcgqHhBOtacozLFPmEk3Q4/WXTxoDGuZ5SwVdD5IcjthENOOjZb2dKyaqF9WVHSnW6DQQCZaFqN0ILalTD/b7way2iUh2LJdykJZzSrAAaQP/GpKipIRMpmosDXJ+UJX4ArMsMwmq2zATh3JgqbCUgOtRPE18qwTeq3YUhCUpOqnNOWfOEzOLG8QQcnp1aDbK0FtNrJZMsqWoUYGvGukcsmyTMrPUE6JvpUXydQLDu8LXXFGD6Fn9AYXt8smWpL3aYpTXrqOUUl8IlnuLFNlypYSCkAaqHrGLaNqIlzQiRMuguVOCqXrQ1Y48I8hYdni85tC3BBYDHgeEbUuzpV+d9RT61iXjjF92EW2ujStW25l5KQq+XPiSk3RzFGhS0LWoMQ4rmxr96xLqU+EKTniljTMeUKzp6RdDipZyXyJxfgMYcY+EDaXYKzpWk+GaoDMBSmflDk+1TLpDqVTArVXnU0hBc4JYJKK4scOxIgkq1AZOrMuDTlGjhJ7olSj1YvYzPF5SkhgKbskl8epjQRbZ4AKVrTwVXizHDkYHvSQGo+n25g9loXWlxk/s4iZPyikvBn/ABBtOdNCZalJLTELUGAZgak0cVEekkfERmy1Ey0zEPcUQfCXBcMQXFC+Ijx3xNtlKpt2UhJSE3S9GLh3NOHGp4R1M7dyEokpBFEtiEqIvEvrQ1joXp4yguWjjlncZutmrt3b6pwCAlKQOp0xb2i+0J1wSSMlA9gYxbPM3ylUSgoIDXqKwLoc1eNbbksquXXLVwIybFQAzjeEIRi4oxnOUpcmWse0kTVG9+VsXJg6mYlRAOqSf7wnZSkoDAAgDmej8MYotCTmD9/eccLir0ejGTo0bJKSrCvEe9KfxHdxkWI4fYjKssgS1FSZkxJ5/wAO30jUs21CSBMU/EpDtxKVCJlGuhqXk7uz+UI6qI9Q3nFFylEeOW7ZpP0MP24yiBu50l8zM8mgiJlnFN5LJYEkKDPwGkRbKtHnrTZJKyykrDZEmj400pDMqym6EylpIAYJI00jSmBF5wsXeCnD8/aELdYUqDhTKHBwfSK5N6FS7oCsrQobxICWrSr5NiG+sCNpQTxzb+I6iyN8yydaUhuVZZTEjxZNgR0OPeKtC2CTaiKpPgaoZ+t5/aOme+FeQrHTZkHBSeBIjshaUu6XIJoRjxD4dIWg2CMoGt4jg38R2D/jx/0+zN5iJBbDihOZZpju4I/bTyiqLQpPzoUdS3oIfnBLOhQVo1A8IzUzC9U9sO8NO+waaOKnyVGsvrdY+WMXRspMwgpmMK50prQkQBGzX8ZWA35iP5gMySlKCZZEwvUS3vJfMhnu/SL/AOMhuuw8yUuSX3jJdndwTWhrWgV2MFTaFfpB4pcPx+xGUgK3abwu3lqIcHBKUhJbmtfaCpLAffbWNVhvs55eoaekPTbSnAU5givUN1jqJhGJfT+7wmJpyJ706fSOonkYHsB9vwhvB4Y16nyh9RcORC8/5lgaIb/4pZpli8D/ABRzAPf60gdpKVDApU48QIJAAIbxAsKjT5RWHjxOL2TlyqcdFJvzJDSvkVUhTk0qWWATgemGMUm2UApcEknEA4XVH2igs6h/7ym0II/7krBGMATspRLCYCTUFSq0BLusJAOOJjc5huZZ0jC8Ow7gwAIyBT3Hs8XskpTi8ZQBBIUaGgvfkvaMAzuQ7VIbmoIJFCAWvJLpOhCtDiHyIwgTaAUQg5HsFerQTfrSQ5WRo9O14xSSSzEs5LakOwNXHbWKGUbxU/HiaHPn6Q+w6Mq2XiVKYteJ1GLu5bSCFUrcoVLe+Al0XwW/WXZw7HgxwgVoBBKSzilMM/4gu+CWahYvQEPRmB+6xdaJGBMAQF4poKB20DM5zwcUMdtFrQv5S7Y0IbnSkX+H5RtE9KaIxUooosilCoeJjTkxZngvxTs5EqcEJN0L/UaPgXJwd4hwvbK5UWkziwukkYULjTKkNSJ7moUOIw6j6GM8bMKKAs2Rp9e+BjpkqGRgcYyWxxnKL0egUZY+Yk8dOGFIshMs/KtuZfyaPOCYUnTuIbs9uA+YdR/44enWOafpmvpZ1Q9Sv/RrzbG4cKSf8oaAq2ecbuX5SSPUt2iS5lLyVg8WCeQIB9QIAq2TQXOHFmPYPSOepLR0WnsKqzjCp1SW8wfeFSvdrSm8wUaB8PRhpSBzbeoEgvRqsQmujiG7Na0qa+5fTADKjAekVTXYWmPylAhjWtP/AMmnWLlKMwTxYjhpCipahdUEXk1vKQH6aimohyWfzBSTR2oDXgTTkzxm1RXJMHLlIzIc4Ox8wBBfwSD+roT5hzCG07QQBuwrFiGBHt5QKTOmUdxww/sYfF1YXugs3cAkKUQcxSJDInK0PUj6RyC/39QUwKLGcAGL1xLvwzgVtlTUmgT3V/MPmcynUq4aMAEv1OsOi0pZwXfgCYXJphpoyrPNIDg14P7vFly1s9DrgO4asOm69RXiB6ZQKba0YeEkaD+ceML5GIWqUtSXZLCg8WuLMITNjWMUsDnj99of2hbZigLpCU5+EEnSoLiOJth3YBUlwKsCOsaxnOK0ZSxwk9oRNlVRgS/X1Z/OB7o88sfp7xdS0lJ3hauJUQCepNIZs0szEtLJVlRLvniY096SM/48GJqlqFSCBrgPr94RUA6Ht6fYjtvs9olh1ApJwF5PPB4bC7wBF1/fpWNPeozWBPq/yLTEpBou8GHyhSakVBUQGbCjHCBLm1ADAVLBuFTx546QxQ1UMNBh/qNB0hK3z0pF5KWbAKOpqfCQIuORNmcsUkg5V9/xpjjSLJWRgT6f3jLRtJIFQRwccKmj+cT/ABWXmVDmj1IJJ7RpRkbCbUr9RPOo88fSO798UpPINxxSzxmotstWC0nmW/3Xe0ModXygq/p8X+1wBCoLFVqSqYQqVnS6pvq+IzgytnylYlaa4AJU/AEsfaBISoTFuCBTIjIPyFM4k22JSKqSk836C65HYQ2xG58P/EO4VcSqSpIb/mSSSGoapHvRsIm39pi1KUkWayLNbqgq6tmyCyCmujO2UeQVa0Bd5JJ4BLDuT7QBFv8AE4TUZqUTlwuiHQHobOudKRcXIXcAYKCSspwe6RRI4O3CGJhwKQpQOGCSOCkqIKVcnEYGy7WpU5ARdTfUl2upq9QWa8/E5x7xFlmO5N04HJ+sYZcnBm+LFzV2YCgsG6oBB0Vj6N2MAmhAxJPEXU9xUtxj1NqukNMqRzccoyrTKS3gWa0YkEcsIxWeTN/48EAs1nYhcspCSMCHd/3E4U0i675pdB4hm7RQTiAPCAP24xffHJlevZohuTezWMYpUisqWSWUA2QDhjyzhuXssKIZBfmR3bri0Vlz3xSOtCO8atjs85r0opJxCVTGfs57iJlJoriZ83Y00VCFADEZjjRNYDdWzBZOVWp3Zo9ls0T1B5yd2oOGSQQeLs4HB4LN2ZLVUgvqVKfu8YvNWmUoX0eFTZzS+5r91Iwi0ySlJLB/3AnBtGfyj0Nt2BLAdK0pGhw74xgWiQUkhSUlqEpKX4Vc+jxrGakJpoumf+5uBUx6i8GjkVQKYq64xIehUETNJoEv0ji7QEflAPEkd+ECFoBUa3Q9BeGH1ik1bgFKcc1KBPkmDiLkh2ZagoB7vFnZveFRNQFMGZtaddIEhCiHUHbVj5NAmJcpDVq5APQXTDUQ5JdD1lQVvdus9VXsH89cHMZU2eb8xBYgEgEVFC1KAw5Jk4kiuTOS+OmkKrsyClTBXkzvUMTSLjV7IlyrQzsmSJgUUFSilr4KwKkflBq3AQ3NmzQoFRKdLrFsg4qx84yLIUyklTNLxWEnxF2DuBi5Ebdi+JNnpQSLyVhJLKSpyQMLwBTU0rEzTvSsItJU2J2tagSVvWpKi3+6FpVul1CbpOJYx5O3bSXOJWtTn0fIaDhCqJxBBBIIwLx0r0+tnO/U76PSTtoJlzCpUu+C6PmVldVTEA+LSMu22y+slJIR+VKiKHOoDF61iTk3rMFYq3qiqheo7NRMIIQo4c41jFGMmxydZ1fMRRstMKawEpBGPUv2jsiarDm2QzPKBKmMrWLVkHCwIrF94PvWBzfGoH75RVBdQAADHj5w+xdHb+UWKo4uWAfFjn95QFQTxhgMINYvMlJxdhCqBxiwlONTi4fAawNAmGCXokEho9HsT4kmy2lTlLu5KYlSRoauU+keYlpIGbYe+MM2ZEtXhLpJNFCo6pzHEV4GMpwUlTNITcXZ9Ll2YrSFioyU+PJse5heeEpNTeIyGD848lKFpsfiI3kgu6kKvS/9Q+RXAtG3ZrahYEwMQdAyhw5xxTxSg/sd0MsZovMl3noXyqfR6x1F6nh9vvrDqpiVjwMwyPzdIG4H5XbMN6vGfJm1IALcPlIBPEF++kDlWhT1SAHoQAQ3qIYKgpixpxp9DEUoE0BGrA19od/YTRPxhBotuSlDyeDo2nMUKTieF5x5/WFJNnSDXAnh6Qzu0CrXTr9RCaQFpVqvKeYvxZOfDyetIrabS1UgEmlCX6FyfOGDLSpJAuKpg4FORGEZ27CQxADGgJ44ChfoYEkyW2iEq/Sv7/zxIqqWomiUt/UfpHIuieT/AH/Ckua3yiurMetINLnkhiK/ekVVLAoKHjAyWOB7Fu7NC76KquxgJUfDeSHdnp0eBLs5S4eowLvBllkucNGLnlC8yWDmoasD7iBDZayrXLWFhSsfElyAoaUFHDiB7QXLUv8A4ZUEnFJZx2JBHFosp0oLKLf0k65iOIKaUJfMiH82GugVvUhNmnAguUgA0IcKBc0cdDHiVrj6BMsKJktQIZ6OAb1dKN6xiWr4RUPkX0Wm6epf2jbDljHTObPik3cUeXSksYiRGvO+Hp6fyhX9J+rQlNskxHzIUnmkjzjrWSL6ZyPFJdoGJpAuk+F3bi0Wmz/CBQVdgOFHPtAFViypRug827t0ikiWzqVxwxDLILGOLoYGgRIuhXdm4wN46DCGGXUPmMfrAoa2dNCVi8kEYMf5i21LHu1+GqFVSeGnSEAreGkPbInS0XrwCnoAXbmTp9MsYzmMSsMKHFWlNxaQKrIxyAUFBj0HeFCIZ2fYZk4kIS7YlwG0xjW//lZwBKiilaF+eTjsYzlkjF02aRxyatIJYbPaESiqTOF8j5UqctRwoHLxHEGoyoYY2YqYEDes5et4E44KGWIbHEDFnwZNtukkEhnYY0yqP4ilu2xNmM5YD11i6M2z2EucOHH7w8+kNpSFJcqJHH6CkYFkmFakhnfEcM4eKEoJCUkYOSo0Z2xPGOTNBXo7fTzbjs0RLQUfMtJ5BhwxPCBTJl0YFT5OIFJtIApXkzj6wScoJIdRAOvrQUaMK2dOgf4t3opxg6PNwfVoYTPcVZ+Rr9DElyyzuCP3ODzAxAgVunGm7BS/zJcFPMPXT6wabFbSGkhKWKiAeIFOOogYmVJBCgcsa8RUdoz02p1EAgtjQGrjLHWsGnLYsWD5YnvDcaEpJ7D/AImZkOxP0jkA3T4kv/UR7RyC0HFjk+1oZr14DJ39TEvaJJ4ikAVQMA3HLoBFETCQ94BNQ7MOXDrCrwHKuxm03i2HlFBewcdf7xaRIS4BID8GSeo+kGX4KG7jR2r1Z4kuxUylNjXTD0iSgRjU4VcnzgqlpzAL4EU+zFJaUmoJB4gnsw94ewtGinagreQkhqXfCx5wtPtAVUYHUNCM6+D4QW1Lp8i0cWSACojkPF30gUEJyHpc4VBKdcfSsJrUa3FpNfvOsCkzSpTEeGuF1/X3hoSEh7qSl9RdPcU7aw6SJtsWNkCyy0o6pB9Q4hO0bHSf+WkBqGtDzFQ0bcoJYhiSzitQ2dTWMxc4XvEongoeE8KY6RcJSvRE4xfZnK+HlkOVpB5EtzP8QhO2DNH6VPofrHo9+4IDMMqCF0bRqUgOzAgEP2GIjVZMhl7WM89M2PPSHMpZGoF4f9rwWx7PSWvrAJwSDXv7CN21ziJayLoUUswxY01pGHZ5J+UpSslyb3scsu8bY25K2c+WKg6Ro/4XK08y8KHYbrcKIQXcnEfXrGlZrQDLH6064lOhrVSCwfMFGbx0z+PX+dY06MjNsvw3NWS5SlOruSNQAfUw1M+GCkggqIDYpBD41rQcxGzseei7/wAwFRa/dLsRiDo2kPz7SMik9fsxxTzT5Ujvx4YcdiEpIT/7aEk4swJGVQKtpDUqUo4evuIJZlJYsXfIlwOAfCCyyKigzy9MIwbOlIwbbsREwlRSQo/mSqh5+HGFbVsxCJZSmWHp4jVWL006R61MsZEeQ7QCbLvGnqB6mvaLjmZnLFHweXsMuWC5JKsg91ssMzD8mQFkp5M7HpGtOs6SwUCDrT2iqZDfKkMOIz0zHpwhvJeyYw46EhYFJKQUgNgCCnPEPBASNFdR7Uji7MU5qIf5TiOgDdYoAl6pD6s3ajdYluzRJLognrNMR98ICbwcgB/1MQXyZj6w/LUBV+ac+2Y6wxMQlfysDk4p1rjC5V8D4p/JjKSti2OuXd37xJd5OIvKahyGT/Zh4pwBgsuVoAe9IfIOJk7wfmJvZskt0YRI1FSC+CDxY/8AlHYfJC4P9/0oZKim8liM2xHDhFLPbihSnSTeSBgbuOeTw0AEuxx0+ghQyQj5fC+jVOVP7QlRLTDSrYa1bqfcRZU4YPTy9ITWFa9x7ZwspJceLtQ+kHBD5UaC5+oP8d4Eu0lwAnHl6RzdKIe7e619YumzzAAXupOILkgw0kJuiy1MNScQadjlENnJVdBABGC38izHoYRtEtSqpIIq5NO0Vk7wEA3NB/BoRD4D5h07OIWL7h6Pi3QgtFjOKALzKGAY15tlBNpha1fOxAAdB8QpqXisiUAA6AVD8zlzzGAPKFdrYPvQ9MJRLDjwq/MnED3hO3WA3AoXrqhRQS49fWLzrVMCAA1zJJUbvkCfKAWO2lrpVcSVAkHxSwp8Schr3gSa2DroRRs28py6ipgHdKb2lDUl6VaLWUKvGWlAQAT4bt1zqS5eG5k+ZKmTEhQShRLpIChXNJ96vFrLLmrUEhSlqNQwDMNQwccItydbMopLpCtrsCgEhS3Dhx4qDOkIzpBqB86Sbuik4KAOrgHjSPSCVMAVeSEMcx9SaH74oTpZWCCHHlTNhT3iseZx0LJhU9owb5CvFRRLtTRuIyB7RJk7XLP7+kP2nZbtuwBq7+WNIvZtmJSxWyzoXujoMTzMdDzxo5/487ovYVEoSwZ0uA1WIc9YastldLqrU0xVjixLe8FnWoEAFNKl0liDwYd00HKFrCtQJqW40fTIxyNtnZGNDEpk4Atxp/BjQsykksWrnmNDo0Zk2SokFKC54luOFM4cCboFQOX93jORpEXtailRBxFWBLkcAMYMhSFBJr0Y+le4i0u6TVnxSo4cQb2HN4ikBJ8Qx0ce9YLCjsu0OaKdno30h2XPGZHXCEEgDIp6B+bxJy16Pzp3xiXTKSGZ8q8aHDAh/JopNsaaZnOoduApWAyQTkH4e2sdUq6ajz9dIFYNJnZllAwNTgHZ+DxWUopYt6Q1ICCaPySR3IOcJbUlTZZCkqTu8yaUzqXr0ENb0Q9bHrqVeJJB/a/cPnFJsxX6Uo1Yk+7esISZymdnBNCCCGyIIhkWi8GOOFaef1gpoYYnnEjLm2hYJD4c/pEh8GHL7DUxZF0AeGrkNQ8XxHEQNYTXEnOLrSoEm9yxY60GcFlgKD4EY/T70gskElNOB4l/pFRKAfj91iqp9cM9eWMXmzGpQ8a0PGHsaoDOuhvEaVbNsa4ntHQpSifElsiAX8z9IogKGTnhn/mgSN6C6rgBwAe93eKJ+RuelRQGQkqB/MWJ4hgfWByySKBLjIF36lqx0eEOT517RSVOEwOlxzcdnhIbQcsuhF1WhrXm328c/CqYqvF8gVkN0whaUlYAYkFRxCRj9YirG1VKJOJF7rUUitIjbDzkLA8Sy3NIfqMuHCEJ0oqLpAcZ0PeGbobgdWgUtbuKnQeIt1IP2IaBg5cx2Ewld0UoHRwbTgcIdsajKUlUoBJDvd4hoCDhg+n9ocTKpXzPtEyZUYgzapwJImLfOpL804GHrDtAqLLlpUrNSA/FyhwexPKKypZq4DFmakVm2Ys4LZhsX5xDaemNL5QG0rJW4UEJ/aAX/wBWHWK2cFTpdIL0ALkjnQE8A8M2YmYkXiFfuSWI4KBAvfdYXtFgqAT4Tjikcm1hprpj4vs4izZNWtM+eLgcxBpdlDVISRkfbMxVJCcWLYPi2l6ivMwX8cV4f6W8Q8mVzbrEtsa+5JrAeGvcGLps5UCBXHlBJc+WopCwUN+ZOBOTjL0hi1Si4KSBx+UQrCzLlSFpQfACdQajV6Gn1i1nmKULpCKCmQJ5UaGJxW7qSxGCkn3EUmzCoeLHUhj1ah5xQhdUkpODHAp07EwwFqZlPdxo13li4Mclzg/iZ8sW7g0gVqmipAUk5t4gfrCpsE0G3AA8Da4gn0r0hWYorBrQYnFumIhObOXdLuA9DUeTGLhZYXyHahdieRx7iKUaFysfs8kJDio0A94Nv1igF4HHgNSMYyyohmNTk4rz1hr8VfSbwqMDQE8WwMJodhFKoXDVoHp5YDnFJyABQ/x7RwFVGUD+1QY9H9jBbVMozi82TkdRABmTJbl38v5iQ14uPQj3TEi+TIobtAr094XtdFsKBnbJ/DVtYkSM4lPoFZUh1weSPEniK8aZ6xIkU+xrora6TABTlHUCiuBpEiQMcQllSGVSFLOXK3yIiRIXkfgasSzfWlzd0emAyjFtNN4RQ3wHzZokSNMf1GWT6QtnPycbrwfahZMtsyH444xyJA/qGvpL2CpL1Y04ctIkkeL71jkSJfZRpIUQxGL4xXaKjr90jkSM/kv4YnMWb2Jw9o0JMw7oFziM/wB0SJFT6REO2dtYaaoDDTLtGJgKfu9Y5Eh4wmTZ/wA6v6T/APX6mGdlT1MReLOzOWasSJGkvkxj2jUKzflhyxTUa4xl21ZvIqav6CJEjOHZpILLx7w+B4hz+kSJBIaF9oxmyj83ABvKOxIF0UuzRUgbh2DwGSkbkFqhmOeUciRK6/JT+r8F7ckGTLLVc1gdnWbyamorEiRS6M5dhEJHmfUxIkSJZ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247" name="Picture 7" descr="C:\Users\HIP_Student_5\Downloads\opertunity.jpg"/>
          <p:cNvPicPr>
            <a:picLocks noChangeAspect="1" noChangeArrowheads="1"/>
          </p:cNvPicPr>
          <p:nvPr/>
        </p:nvPicPr>
        <p:blipFill>
          <a:blip r:embed="rId2" cstate="print"/>
          <a:srcRect/>
          <a:stretch>
            <a:fillRect/>
          </a:stretch>
        </p:blipFill>
        <p:spPr bwMode="auto">
          <a:xfrm>
            <a:off x="5408287" y="3384645"/>
            <a:ext cx="2790528" cy="2090201"/>
          </a:xfrm>
          <a:prstGeom prst="rect">
            <a:avLst/>
          </a:prstGeom>
          <a:noFill/>
        </p:spPr>
      </p:pic>
    </p:spTree>
    <p:extLst>
      <p:ext uri="{BB962C8B-B14F-4D97-AF65-F5344CB8AC3E}">
        <p14:creationId xmlns:p14="http://schemas.microsoft.com/office/powerpoint/2010/main" xmlns="" val="2481878604"/>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3315"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13316" name="Title 9"/>
          <p:cNvSpPr>
            <a:spLocks noGrp="1"/>
          </p:cNvSpPr>
          <p:nvPr>
            <p:ph type="title"/>
          </p:nvPr>
        </p:nvSpPr>
        <p:spPr/>
        <p:txBody>
          <a:bodyPr/>
          <a:lstStyle/>
          <a:p>
            <a:pPr eaLnBrk="1" hangingPunct="1"/>
            <a:r>
              <a:rPr lang="en-US" b="1" dirty="0" smtClean="0">
                <a:latin typeface="Tahoma" charset="0"/>
                <a:cs typeface="Arial" charset="0"/>
              </a:rPr>
              <a:t>Skills Learned</a:t>
            </a:r>
            <a:endParaRPr lang="en-US" b="1" dirty="0">
              <a:latin typeface="Tahoma" charset="0"/>
              <a:cs typeface="Arial" charset="0"/>
            </a:endParaRPr>
          </a:p>
        </p:txBody>
      </p:sp>
      <p:sp>
        <p:nvSpPr>
          <p:cNvPr id="3" name="Content Placeholder 2"/>
          <p:cNvSpPr>
            <a:spLocks noGrp="1"/>
          </p:cNvSpPr>
          <p:nvPr>
            <p:ph sz="half" idx="1"/>
          </p:nvPr>
        </p:nvSpPr>
        <p:spPr/>
        <p:txBody>
          <a:bodyPr>
            <a:normAutofit/>
          </a:bodyPr>
          <a:lstStyle/>
          <a:p>
            <a:r>
              <a:rPr lang="en-US" dirty="0" smtClean="0"/>
              <a:t>Greater comprehension of Arduino C programming language</a:t>
            </a:r>
            <a:endParaRPr lang="en-US" dirty="0" smtClean="0"/>
          </a:p>
          <a:p>
            <a:r>
              <a:rPr lang="en-US" dirty="0" smtClean="0"/>
              <a:t>Soldering</a:t>
            </a:r>
          </a:p>
          <a:p>
            <a:r>
              <a:rPr lang="en-US" dirty="0" smtClean="0"/>
              <a:t>R</a:t>
            </a:r>
            <a:r>
              <a:rPr lang="en-US" dirty="0" smtClean="0"/>
              <a:t>esume building</a:t>
            </a:r>
          </a:p>
          <a:p>
            <a:r>
              <a:rPr lang="en-US" dirty="0" smtClean="0"/>
              <a:t>Presentation designing </a:t>
            </a:r>
          </a:p>
          <a:p>
            <a:r>
              <a:rPr lang="en-US" dirty="0" smtClean="0"/>
              <a:t>Robotics</a:t>
            </a:r>
            <a:endParaRPr lang="en-US" dirty="0" smtClean="0"/>
          </a:p>
          <a:p>
            <a:endParaRPr lang="en-US" dirty="0"/>
          </a:p>
        </p:txBody>
      </p:sp>
      <p:sp>
        <p:nvSpPr>
          <p:cNvPr id="6" name="Content Placeholder 5"/>
          <p:cNvSpPr>
            <a:spLocks noGrp="1"/>
          </p:cNvSpPr>
          <p:nvPr>
            <p:ph sz="half" idx="2"/>
          </p:nvPr>
        </p:nvSpPr>
        <p:spPr/>
        <p:txBody>
          <a:bodyPr>
            <a:normAutofit/>
          </a:bodyPr>
          <a:lstStyle/>
          <a:p>
            <a:r>
              <a:rPr lang="en-US" dirty="0" smtClean="0"/>
              <a:t>Product integration</a:t>
            </a:r>
          </a:p>
          <a:p>
            <a:r>
              <a:rPr lang="en-US" dirty="0" smtClean="0"/>
              <a:t>Debug </a:t>
            </a:r>
            <a:r>
              <a:rPr lang="en-US" dirty="0" smtClean="0"/>
              <a:t>wiring/coding</a:t>
            </a:r>
          </a:p>
          <a:p>
            <a:r>
              <a:rPr lang="en-US" dirty="0" smtClean="0"/>
              <a:t>Communication</a:t>
            </a:r>
          </a:p>
          <a:p>
            <a:r>
              <a:rPr lang="en-US" dirty="0" smtClean="0"/>
              <a:t>Source code management</a:t>
            </a:r>
          </a:p>
          <a:p>
            <a:r>
              <a:rPr lang="en-US" dirty="0" smtClean="0"/>
              <a:t>Time management</a:t>
            </a:r>
          </a:p>
          <a:p>
            <a:r>
              <a:rPr lang="en-US" dirty="0" smtClean="0"/>
              <a:t>Lab Safety</a:t>
            </a:r>
          </a:p>
          <a:p>
            <a:endParaRPr lang="en-US" dirty="0"/>
          </a:p>
        </p:txBody>
      </p:sp>
    </p:spTree>
    <p:extLst>
      <p:ext uri="{BB962C8B-B14F-4D97-AF65-F5344CB8AC3E}">
        <p14:creationId xmlns:p14="http://schemas.microsoft.com/office/powerpoint/2010/main" xmlns="" val="2445645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Schemes</a:t>
            </a:r>
            <a:endParaRPr lang="en-US" dirty="0"/>
          </a:p>
        </p:txBody>
      </p:sp>
      <p:sp>
        <p:nvSpPr>
          <p:cNvPr id="3" name="Content Placeholder 2"/>
          <p:cNvSpPr>
            <a:spLocks noGrp="1"/>
          </p:cNvSpPr>
          <p:nvPr>
            <p:ph idx="1"/>
          </p:nvPr>
        </p:nvSpPr>
        <p:spPr/>
        <p:txBody>
          <a:bodyPr/>
          <a:lstStyle/>
          <a:p>
            <a:r>
              <a:rPr lang="en-US" dirty="0" smtClean="0"/>
              <a:t>Microphone Pack Integration</a:t>
            </a:r>
          </a:p>
          <a:p>
            <a:r>
              <a:rPr lang="en-US" dirty="0" smtClean="0"/>
              <a:t>Humanized interaction and conversation</a:t>
            </a:r>
          </a:p>
          <a:p>
            <a:r>
              <a:rPr lang="en-US" dirty="0" smtClean="0"/>
              <a:t>Stronger motors and new hand-made custom chassis</a:t>
            </a:r>
          </a:p>
          <a:p>
            <a:endParaRPr lang="en-US"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15</a:t>
            </a:fld>
            <a:endParaRPr lang="en-US"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a:t>
            </a:r>
            <a:endParaRPr lang="en-US" dirty="0"/>
          </a:p>
        </p:txBody>
      </p:sp>
      <p:sp>
        <p:nvSpPr>
          <p:cNvPr id="6" name="Content Placeholder 5"/>
          <p:cNvSpPr>
            <a:spLocks noGrp="1"/>
          </p:cNvSpPr>
          <p:nvPr>
            <p:ph idx="1"/>
          </p:nvPr>
        </p:nvSpPr>
        <p:spPr/>
        <p:txBody>
          <a:bodyPr>
            <a:normAutofit/>
          </a:bodyPr>
          <a:lstStyle/>
          <a:p>
            <a:pPr algn="ctr">
              <a:buNone/>
            </a:pPr>
            <a:r>
              <a:rPr lang="en-US" sz="7200" dirty="0" smtClean="0"/>
              <a:t>Questions? </a:t>
            </a:r>
            <a:endParaRPr lang="en-US" sz="7200"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16</a:t>
            </a:fld>
            <a:endParaRPr lang="en-US" dirty="0"/>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63979082"/>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p:cNvSpPr>
            <a:spLocks noGrp="1"/>
          </p:cNvSpPr>
          <p:nvPr>
            <p:ph type="title"/>
          </p:nvPr>
        </p:nvSpPr>
        <p:spPr>
          <a:xfrm>
            <a:off x="228600" y="73152"/>
            <a:ext cx="6705600" cy="838200"/>
          </a:xfrm>
        </p:spPr>
        <p:txBody>
          <a:bodyPr/>
          <a:lstStyle/>
          <a:p>
            <a:pPr eaLnBrk="1" hangingPunct="1"/>
            <a:r>
              <a:rPr lang="en-US" dirty="0" smtClean="0">
                <a:latin typeface="Tahoma" charset="0"/>
                <a:cs typeface="Arial" charset="0"/>
              </a:rPr>
              <a:t>Extra Pictures</a:t>
            </a:r>
            <a:endParaRPr lang="en-US" dirty="0">
              <a:latin typeface="Tahoma" charset="0"/>
              <a:cs typeface="Arial" charset="0"/>
            </a:endParaRPr>
          </a:p>
        </p:txBody>
      </p:sp>
      <p:pic>
        <p:nvPicPr>
          <p:cNvPr id="15" name="Content Placeholder 4" descr="C:\Users\HIP_Student_5\Downloads\IMAG0120.jpg"/>
          <p:cNvPicPr>
            <a:picLocks noGrp="1" noChangeAspect="1" noChangeArrowheads="1"/>
          </p:cNvPicPr>
          <p:nvPr>
            <p:ph idx="1"/>
          </p:nvPr>
        </p:nvPicPr>
        <p:blipFill>
          <a:blip r:embed="rId2" cstate="print"/>
          <a:srcRect t="6749" r="6453"/>
          <a:stretch>
            <a:fillRect/>
          </a:stretch>
        </p:blipFill>
        <p:spPr bwMode="auto">
          <a:xfrm>
            <a:off x="3633172" y="3603009"/>
            <a:ext cx="5046804" cy="3008643"/>
          </a:xfrm>
          <a:prstGeom prst="rect">
            <a:avLst/>
          </a:prstGeom>
          <a:noFill/>
        </p:spPr>
      </p:pic>
      <p:pic>
        <p:nvPicPr>
          <p:cNvPr id="1026" name="Picture 2" descr="C:\Users\HIP_Student_5\Downloads\IMAG0090.jpg"/>
          <p:cNvPicPr>
            <a:picLocks noChangeAspect="1" noChangeArrowheads="1"/>
          </p:cNvPicPr>
          <p:nvPr/>
        </p:nvPicPr>
        <p:blipFill>
          <a:blip r:embed="rId3" cstate="print"/>
          <a:srcRect l="10223" t="7239" b="11324"/>
          <a:stretch>
            <a:fillRect/>
          </a:stretch>
        </p:blipFill>
        <p:spPr bwMode="auto">
          <a:xfrm>
            <a:off x="436727" y="1364776"/>
            <a:ext cx="4626591" cy="2509850"/>
          </a:xfrm>
          <a:prstGeom prst="rect">
            <a:avLst/>
          </a:prstGeom>
          <a:noFill/>
        </p:spPr>
      </p:pic>
    </p:spTree>
    <p:extLst>
      <p:ext uri="{BB962C8B-B14F-4D97-AF65-F5344CB8AC3E}">
        <p14:creationId xmlns:p14="http://schemas.microsoft.com/office/powerpoint/2010/main" xmlns="" val="2547803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6EFC63E-F8D9-44BB-A462-AC735E845F95}" type="slidenum">
              <a:rPr lang="en-US" smtClean="0"/>
              <a:pPr/>
              <a:t>19</a:t>
            </a:fld>
            <a:endParaRPr lang="en-US" dirty="0"/>
          </a:p>
        </p:txBody>
      </p:sp>
      <p:pic>
        <p:nvPicPr>
          <p:cNvPr id="9" name="Picture 6" descr="C:\Users\HIP_Student_5\Downloads\IMAG0103.jpg"/>
          <p:cNvPicPr>
            <a:picLocks noChangeAspect="1" noChangeArrowheads="1"/>
          </p:cNvPicPr>
          <p:nvPr/>
        </p:nvPicPr>
        <p:blipFill>
          <a:blip r:embed="rId2" cstate="print"/>
          <a:srcRect l="11189" r="9923"/>
          <a:stretch>
            <a:fillRect/>
          </a:stretch>
        </p:blipFill>
        <p:spPr bwMode="auto">
          <a:xfrm>
            <a:off x="2314963" y="3199372"/>
            <a:ext cx="4585648" cy="3476289"/>
          </a:xfrm>
          <a:prstGeom prst="rect">
            <a:avLst/>
          </a:prstGeom>
          <a:noFill/>
        </p:spPr>
      </p:pic>
      <p:pic>
        <p:nvPicPr>
          <p:cNvPr id="10" name="Picture 1" descr="C:\Users\HIP_Student_5\Downloads\IMAG0115.jpg"/>
          <p:cNvPicPr>
            <a:picLocks noChangeAspect="1" noChangeArrowheads="1"/>
          </p:cNvPicPr>
          <p:nvPr/>
        </p:nvPicPr>
        <p:blipFill>
          <a:blip r:embed="rId3" cstate="print"/>
          <a:srcRect t="27546" b="22407"/>
          <a:stretch>
            <a:fillRect/>
          </a:stretch>
        </p:blipFill>
        <p:spPr bwMode="auto">
          <a:xfrm>
            <a:off x="1709307" y="1183693"/>
            <a:ext cx="5796961" cy="1857374"/>
          </a:xfrm>
          <a:prstGeom prst="rect">
            <a:avLst/>
          </a:prstGeom>
          <a:noFill/>
        </p:spPr>
      </p:pic>
      <p:sp>
        <p:nvSpPr>
          <p:cNvPr id="12" name="Title 11"/>
          <p:cNvSpPr>
            <a:spLocks noGrp="1"/>
          </p:cNvSpPr>
          <p:nvPr>
            <p:ph type="title"/>
          </p:nvPr>
        </p:nvSpPr>
        <p:spPr/>
        <p:txBody>
          <a:bodyPr/>
          <a:lstStyle/>
          <a:p>
            <a:r>
              <a:rPr lang="en-US" dirty="0" smtClean="0"/>
              <a:t>Extra Pictures</a:t>
            </a:r>
            <a:endParaRPr lang="en-US" dirty="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5123"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5124" name="Title 9"/>
          <p:cNvSpPr>
            <a:spLocks noGrp="1"/>
          </p:cNvSpPr>
          <p:nvPr>
            <p:ph type="title"/>
          </p:nvPr>
        </p:nvSpPr>
        <p:spPr/>
        <p:txBody>
          <a:bodyPr/>
          <a:lstStyle/>
          <a:p>
            <a:pPr eaLnBrk="1" hangingPunct="1"/>
            <a:r>
              <a:rPr lang="en-US" b="1" dirty="0" smtClean="0">
                <a:latin typeface="Tahoma" charset="0"/>
                <a:cs typeface="Arial" charset="0"/>
              </a:rPr>
              <a:t>Agenda</a:t>
            </a:r>
            <a:endParaRPr lang="en-US" b="1" dirty="0">
              <a:latin typeface="Tahoma" charset="0"/>
              <a:cs typeface="Arial" charset="0"/>
            </a:endParaRPr>
          </a:p>
        </p:txBody>
      </p:sp>
      <p:sp>
        <p:nvSpPr>
          <p:cNvPr id="3" name="Content Placeholder 2"/>
          <p:cNvSpPr>
            <a:spLocks noGrp="1"/>
          </p:cNvSpPr>
          <p:nvPr>
            <p:ph idx="1"/>
          </p:nvPr>
        </p:nvSpPr>
        <p:spPr/>
        <p:txBody>
          <a:bodyPr/>
          <a:lstStyle/>
          <a:p>
            <a:r>
              <a:rPr lang="en-US" dirty="0" smtClean="0"/>
              <a:t>Design Process</a:t>
            </a:r>
          </a:p>
          <a:p>
            <a:r>
              <a:rPr lang="en-US" dirty="0" smtClean="0"/>
              <a:t>Brainstorming and Research</a:t>
            </a:r>
          </a:p>
          <a:p>
            <a:r>
              <a:rPr lang="en-US" dirty="0" smtClean="0"/>
              <a:t>Building Process</a:t>
            </a:r>
          </a:p>
          <a:p>
            <a:r>
              <a:rPr lang="en-US" dirty="0" smtClean="0"/>
              <a:t>Final Design</a:t>
            </a:r>
          </a:p>
          <a:p>
            <a:r>
              <a:rPr lang="en-US" dirty="0" smtClean="0"/>
              <a:t>Obstacles</a:t>
            </a:r>
          </a:p>
          <a:p>
            <a:r>
              <a:rPr lang="en-US" dirty="0"/>
              <a:t>Skills Learned</a:t>
            </a:r>
          </a:p>
          <a:p>
            <a:r>
              <a:rPr lang="en-US" dirty="0" smtClean="0"/>
              <a:t>Time Management</a:t>
            </a:r>
          </a:p>
          <a:p>
            <a:endParaRPr lang="en-US" dirty="0" smtClean="0"/>
          </a:p>
          <a:p>
            <a:endParaRPr lang="en-US" dirty="0"/>
          </a:p>
        </p:txBody>
      </p:sp>
    </p:spTree>
    <p:extLst>
      <p:ext uri="{BB962C8B-B14F-4D97-AF65-F5344CB8AC3E}">
        <p14:creationId xmlns:p14="http://schemas.microsoft.com/office/powerpoint/2010/main" xmlns="" val="1050860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7171" name="Rectangle 4"/>
          <p:cNvSpPr>
            <a:spLocks noChangeArrowheads="1"/>
          </p:cNvSpPr>
          <p:nvPr/>
        </p:nvSpPr>
        <p:spPr bwMode="auto">
          <a:xfrm>
            <a:off x="0" y="-273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n-US" dirty="0">
                <a:latin typeface="Arial" charset="0"/>
              </a:rPr>
              <a:t/>
            </a:r>
            <a:br>
              <a:rPr lang="en-US" dirty="0">
                <a:latin typeface="Arial" charset="0"/>
              </a:rPr>
            </a:br>
            <a:endParaRPr lang="en-US" dirty="0">
              <a:latin typeface="Arial" charset="0"/>
            </a:endParaRPr>
          </a:p>
        </p:txBody>
      </p:sp>
      <p:sp>
        <p:nvSpPr>
          <p:cNvPr id="7172" name="Title 9"/>
          <p:cNvSpPr>
            <a:spLocks noGrp="1"/>
          </p:cNvSpPr>
          <p:nvPr>
            <p:ph type="title"/>
          </p:nvPr>
        </p:nvSpPr>
        <p:spPr>
          <a:xfrm>
            <a:off x="174987" y="-89868"/>
            <a:ext cx="8229600" cy="1143000"/>
          </a:xfrm>
        </p:spPr>
        <p:txBody>
          <a:bodyPr/>
          <a:lstStyle/>
          <a:p>
            <a:pPr eaLnBrk="1" hangingPunct="1"/>
            <a:r>
              <a:rPr lang="en-US" b="1" dirty="0" smtClean="0">
                <a:latin typeface="Tahoma" charset="0"/>
                <a:cs typeface="Arial" charset="0"/>
              </a:rPr>
              <a:t>Design Process</a:t>
            </a:r>
            <a:endParaRPr lang="en-US" b="1" dirty="0">
              <a:latin typeface="Tahoma" charset="0"/>
              <a:cs typeface="Arial" charset="0"/>
            </a:endParaRPr>
          </a:p>
        </p:txBody>
      </p:sp>
      <p:sp>
        <p:nvSpPr>
          <p:cNvPr id="7" name="TextBox 6"/>
          <p:cNvSpPr txBox="1"/>
          <p:nvPr/>
        </p:nvSpPr>
        <p:spPr>
          <a:xfrm>
            <a:off x="276447" y="1376057"/>
            <a:ext cx="8474148" cy="1569660"/>
          </a:xfrm>
          <a:prstGeom prst="rect">
            <a:avLst/>
          </a:prstGeom>
          <a:noFill/>
        </p:spPr>
        <p:txBody>
          <a:bodyPr wrap="square" rtlCol="0">
            <a:spAutoFit/>
          </a:bodyPr>
          <a:lstStyle/>
          <a:p>
            <a:r>
              <a:rPr lang="en-US" sz="3200" dirty="0" smtClean="0"/>
              <a:t>Problem Statement</a:t>
            </a:r>
            <a:r>
              <a:rPr lang="en-US" sz="3200" dirty="0" smtClean="0"/>
              <a:t>: </a:t>
            </a:r>
            <a:r>
              <a:rPr lang="en-US" sz="3200" dirty="0" smtClean="0"/>
              <a:t>Build autonomous robot with verbal communication in a Scottish accent. </a:t>
            </a:r>
            <a:endParaRPr lang="en-US" sz="3200" dirty="0" smtClean="0"/>
          </a:p>
        </p:txBody>
      </p:sp>
      <p:pic>
        <p:nvPicPr>
          <p:cNvPr id="8" name="Picture 1" descr="C:\Users\HIP_Student_5\Downloads\6954855e21d5d9b7f1ad4949f0d27ba914c31fc1a0da7fef54d9c61cdc9d4c4e.jpg"/>
          <p:cNvPicPr>
            <a:picLocks noChangeAspect="1" noChangeArrowheads="1"/>
          </p:cNvPicPr>
          <p:nvPr/>
        </p:nvPicPr>
        <p:blipFill>
          <a:blip r:embed="rId3" cstate="print"/>
          <a:srcRect/>
          <a:stretch>
            <a:fillRect/>
          </a:stretch>
        </p:blipFill>
        <p:spPr bwMode="auto">
          <a:xfrm>
            <a:off x="3506684" y="3287924"/>
            <a:ext cx="4901095" cy="3058283"/>
          </a:xfrm>
          <a:prstGeom prst="rect">
            <a:avLst/>
          </a:prstGeom>
          <a:noFill/>
        </p:spPr>
      </p:pic>
    </p:spTree>
    <p:extLst>
      <p:ext uri="{BB962C8B-B14F-4D97-AF65-F5344CB8AC3E}">
        <p14:creationId xmlns:p14="http://schemas.microsoft.com/office/powerpoint/2010/main" xmlns="" val="226054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normAutofit/>
          </a:bodyPr>
          <a:lstStyle/>
          <a:p>
            <a:r>
              <a:rPr lang="en-US" sz="2400" dirty="0" smtClean="0"/>
              <a:t>Research Topics:</a:t>
            </a:r>
          </a:p>
          <a:p>
            <a:pPr lvl="1"/>
            <a:r>
              <a:rPr lang="en-US" sz="1800" dirty="0" smtClean="0"/>
              <a:t>Efficient </a:t>
            </a:r>
            <a:r>
              <a:rPr lang="en-US" sz="1800" dirty="0" smtClean="0"/>
              <a:t>r</a:t>
            </a:r>
            <a:r>
              <a:rPr lang="en-US" sz="1800" dirty="0" smtClean="0"/>
              <a:t>obot kits</a:t>
            </a:r>
          </a:p>
          <a:p>
            <a:pPr lvl="1"/>
            <a:r>
              <a:rPr lang="en-US" sz="1800" dirty="0" smtClean="0"/>
              <a:t>C based programming language</a:t>
            </a:r>
          </a:p>
          <a:p>
            <a:pPr lvl="1"/>
            <a:r>
              <a:rPr lang="en-US" sz="1800" dirty="0" smtClean="0"/>
              <a:t>Comparing the different </a:t>
            </a:r>
            <a:r>
              <a:rPr lang="en-US" sz="1800" dirty="0" smtClean="0"/>
              <a:t>kits:</a:t>
            </a:r>
          </a:p>
          <a:p>
            <a:pPr lvl="2"/>
            <a:r>
              <a:rPr lang="en-US" sz="1800" dirty="0" smtClean="0"/>
              <a:t>Arduino</a:t>
            </a:r>
          </a:p>
          <a:p>
            <a:pPr lvl="2"/>
            <a:r>
              <a:rPr lang="en-US" sz="1800" dirty="0" smtClean="0"/>
              <a:t>Raspberry Pi </a:t>
            </a:r>
            <a:endParaRPr lang="en-US" sz="1800" dirty="0" smtClean="0"/>
          </a:p>
          <a:p>
            <a:pPr lvl="1"/>
            <a:r>
              <a:rPr lang="en-US" sz="1800" dirty="0" smtClean="0"/>
              <a:t>Library support: Arduino </a:t>
            </a:r>
          </a:p>
          <a:p>
            <a:pPr lvl="1"/>
            <a:r>
              <a:rPr lang="en-US" sz="1800" dirty="0" smtClean="0"/>
              <a:t>Sound file players</a:t>
            </a:r>
          </a:p>
          <a:p>
            <a:pPr lvl="1"/>
            <a:endParaRPr lang="en-US" dirty="0"/>
          </a:p>
        </p:txBody>
      </p:sp>
      <p:sp>
        <p:nvSpPr>
          <p:cNvPr id="5" name="Title 9"/>
          <p:cNvSpPr txBox="1">
            <a:spLocks/>
          </p:cNvSpPr>
          <p:nvPr/>
        </p:nvSpPr>
        <p:spPr bwMode="auto">
          <a:xfrm>
            <a:off x="228600" y="73152"/>
            <a:ext cx="6705600" cy="838200"/>
          </a:xfrm>
          <a:prstGeom prst="rect">
            <a:avLst/>
          </a:prstGeom>
          <a:noFill/>
          <a:ln w="9525">
            <a:noFill/>
            <a:miter lim="800000"/>
            <a:headEnd/>
            <a:tailEnd/>
          </a:ln>
        </p:spPr>
        <p:txBody>
          <a:bodyPr vert="horz" wrap="square" lIns="91418" tIns="45709" rIns="91418" bIns="45709" numCol="1" anchor="ctr" anchorCtr="0" compatLnSpc="1">
            <a:prstTxWarp prst="textNoShape">
              <a:avLst/>
            </a:prstTxWarp>
          </a:bodyPr>
          <a:lst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092" algn="l" rtl="0" eaLnBrk="1" fontAlgn="base" hangingPunct="1">
              <a:spcBef>
                <a:spcPct val="0"/>
              </a:spcBef>
              <a:spcAft>
                <a:spcPct val="0"/>
              </a:spcAft>
              <a:defRPr sz="2600">
                <a:solidFill>
                  <a:schemeClr val="tx1"/>
                </a:solidFill>
                <a:latin typeface="Tahoma" charset="0"/>
                <a:cs typeface="Arial" charset="0"/>
              </a:defRPr>
            </a:lvl6pPr>
            <a:lvl7pPr marL="914186" algn="l" rtl="0" eaLnBrk="1" fontAlgn="base" hangingPunct="1">
              <a:spcBef>
                <a:spcPct val="0"/>
              </a:spcBef>
              <a:spcAft>
                <a:spcPct val="0"/>
              </a:spcAft>
              <a:defRPr sz="2600">
                <a:solidFill>
                  <a:schemeClr val="tx1"/>
                </a:solidFill>
                <a:latin typeface="Tahoma" charset="0"/>
                <a:cs typeface="Arial" charset="0"/>
              </a:defRPr>
            </a:lvl7pPr>
            <a:lvl8pPr marL="1371279" algn="l" rtl="0" eaLnBrk="1" fontAlgn="base" hangingPunct="1">
              <a:spcBef>
                <a:spcPct val="0"/>
              </a:spcBef>
              <a:spcAft>
                <a:spcPct val="0"/>
              </a:spcAft>
              <a:defRPr sz="2600">
                <a:solidFill>
                  <a:schemeClr val="tx1"/>
                </a:solidFill>
                <a:latin typeface="Tahoma" charset="0"/>
                <a:cs typeface="Arial" charset="0"/>
              </a:defRPr>
            </a:lvl8pPr>
            <a:lvl9pPr marL="1828373" algn="l" rtl="0" eaLnBrk="1" fontAlgn="base" hangingPunct="1">
              <a:spcBef>
                <a:spcPct val="0"/>
              </a:spcBef>
              <a:spcAft>
                <a:spcPct val="0"/>
              </a:spcAft>
              <a:defRPr sz="2600">
                <a:solidFill>
                  <a:schemeClr val="tx1"/>
                </a:solidFill>
                <a:latin typeface="Tahoma" charset="0"/>
                <a:cs typeface="Arial" charset="0"/>
              </a:defRPr>
            </a:lvl9pPr>
          </a:lstStyle>
          <a:p>
            <a:r>
              <a:rPr lang="en-US" b="1" kern="0" dirty="0" smtClean="0">
                <a:latin typeface="Tahoma" charset="0"/>
                <a:cs typeface="Arial" charset="0"/>
              </a:rPr>
              <a:t>Brainstorming and Research</a:t>
            </a:r>
            <a:endParaRPr lang="en-US" b="1" kern="0" dirty="0">
              <a:latin typeface="Tahoma" charset="0"/>
              <a:cs typeface="Arial" charset="0"/>
            </a:endParaRPr>
          </a:p>
        </p:txBody>
      </p:sp>
      <p:sp>
        <p:nvSpPr>
          <p:cNvPr id="8" name="Content Placeholder 7"/>
          <p:cNvSpPr>
            <a:spLocks noGrp="1"/>
          </p:cNvSpPr>
          <p:nvPr>
            <p:ph sz="half" idx="1"/>
          </p:nvPr>
        </p:nvSpPr>
        <p:spPr>
          <a:xfrm>
            <a:off x="304800" y="1402291"/>
            <a:ext cx="4038600" cy="4916622"/>
          </a:xfrm>
        </p:spPr>
        <p:txBody>
          <a:bodyPr>
            <a:normAutofit/>
          </a:bodyPr>
          <a:lstStyle/>
          <a:p>
            <a:r>
              <a:rPr lang="en-US" sz="2400" dirty="0" smtClean="0"/>
              <a:t>Design Concepts:</a:t>
            </a:r>
          </a:p>
          <a:p>
            <a:pPr lvl="1"/>
            <a:r>
              <a:rPr lang="en-US" sz="1800" dirty="0" smtClean="0"/>
              <a:t>Locomotion: </a:t>
            </a:r>
            <a:endParaRPr lang="en-US" sz="1800" dirty="0" smtClean="0"/>
          </a:p>
          <a:p>
            <a:pPr lvl="2"/>
            <a:r>
              <a:rPr lang="en-US" sz="1800" dirty="0" smtClean="0"/>
              <a:t>Flying</a:t>
            </a:r>
          </a:p>
          <a:p>
            <a:pPr lvl="2"/>
            <a:r>
              <a:rPr lang="en-US" sz="1800" dirty="0" smtClean="0"/>
              <a:t>Wheels</a:t>
            </a:r>
          </a:p>
          <a:p>
            <a:pPr lvl="2"/>
            <a:r>
              <a:rPr lang="en-US" sz="1800" dirty="0" smtClean="0"/>
              <a:t>Walking</a:t>
            </a:r>
          </a:p>
          <a:p>
            <a:pPr lvl="1"/>
            <a:r>
              <a:rPr lang="en-US" sz="1800" dirty="0" smtClean="0"/>
              <a:t>Speech </a:t>
            </a:r>
          </a:p>
          <a:p>
            <a:pPr lvl="1"/>
            <a:r>
              <a:rPr lang="en-US" sz="1800" dirty="0" smtClean="0"/>
              <a:t>Personality</a:t>
            </a:r>
          </a:p>
          <a:p>
            <a:r>
              <a:rPr lang="en-US" sz="2400" dirty="0" smtClean="0"/>
              <a:t>Limitations:</a:t>
            </a:r>
          </a:p>
          <a:p>
            <a:pPr lvl="1"/>
            <a:r>
              <a:rPr lang="en-US" sz="1800" dirty="0" smtClean="0"/>
              <a:t>Cost</a:t>
            </a:r>
          </a:p>
          <a:p>
            <a:pPr lvl="1"/>
            <a:r>
              <a:rPr lang="en-US" sz="1800" dirty="0" smtClean="0"/>
              <a:t>Weight</a:t>
            </a:r>
          </a:p>
          <a:p>
            <a:pPr lvl="1"/>
            <a:r>
              <a:rPr lang="en-US" sz="1800" dirty="0" smtClean="0"/>
              <a:t>Schedule</a:t>
            </a:r>
          </a:p>
          <a:p>
            <a:pPr lvl="1"/>
            <a:r>
              <a:rPr lang="en-US" sz="1800" dirty="0" smtClean="0"/>
              <a:t>Part compatibility</a:t>
            </a:r>
            <a:endParaRPr lang="en-US" sz="1800" dirty="0" smtClean="0"/>
          </a:p>
          <a:p>
            <a:pPr lvl="1"/>
            <a:endParaRPr lang="en-US" dirty="0" smtClean="0"/>
          </a:p>
          <a:p>
            <a:pPr lvl="1"/>
            <a:endParaRPr lang="en-US" dirty="0"/>
          </a:p>
        </p:txBody>
      </p:sp>
    </p:spTree>
    <p:extLst>
      <p:ext uri="{BB962C8B-B14F-4D97-AF65-F5344CB8AC3E}">
        <p14:creationId xmlns:p14="http://schemas.microsoft.com/office/powerpoint/2010/main" xmlns="" val="2589886043"/>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Overview</a:t>
            </a:r>
            <a:endParaRPr lang="en-US" dirty="0"/>
          </a:p>
        </p:txBody>
      </p:sp>
      <p:sp>
        <p:nvSpPr>
          <p:cNvPr id="6" name="Content Placeholder 5"/>
          <p:cNvSpPr>
            <a:spLocks noGrp="1"/>
          </p:cNvSpPr>
          <p:nvPr>
            <p:ph idx="1"/>
          </p:nvPr>
        </p:nvSpPr>
        <p:spPr/>
        <p:txBody>
          <a:bodyPr/>
          <a:lstStyle/>
          <a:p>
            <a:r>
              <a:rPr lang="en-US" dirty="0" smtClean="0"/>
              <a:t>Brains</a:t>
            </a:r>
          </a:p>
          <a:p>
            <a:r>
              <a:rPr lang="en-US" dirty="0" smtClean="0"/>
              <a:t>Sensors</a:t>
            </a:r>
          </a:p>
          <a:p>
            <a:r>
              <a:rPr lang="en-US" dirty="0" smtClean="0"/>
              <a:t>Movement</a:t>
            </a:r>
          </a:p>
          <a:p>
            <a:r>
              <a:rPr lang="en-US" dirty="0" smtClean="0"/>
              <a:t>Speech</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5</a:t>
            </a:fld>
            <a:endParaRPr lang="en-US" dirty="0"/>
          </a:p>
        </p:txBody>
      </p:sp>
      <p:pic>
        <p:nvPicPr>
          <p:cNvPr id="8" name="Picture 1" descr="C:\Users\HIP_Student_5\Downloads\tumblr_ld4v6j5fQ81qfstn6o1_500.jpg"/>
          <p:cNvPicPr>
            <a:picLocks noChangeAspect="1" noChangeArrowheads="1"/>
          </p:cNvPicPr>
          <p:nvPr/>
        </p:nvPicPr>
        <p:blipFill>
          <a:blip r:embed="rId2" cstate="print"/>
          <a:srcRect/>
          <a:stretch>
            <a:fillRect/>
          </a:stretch>
        </p:blipFill>
        <p:spPr bwMode="auto">
          <a:xfrm>
            <a:off x="4271584" y="1372263"/>
            <a:ext cx="4032250" cy="4032250"/>
          </a:xfrm>
          <a:prstGeom prst="rect">
            <a:avLst/>
          </a:prstGeom>
          <a:noFill/>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a:t>
            </a:r>
            <a:endParaRPr lang="en-US" dirty="0"/>
          </a:p>
        </p:txBody>
      </p:sp>
      <p:sp>
        <p:nvSpPr>
          <p:cNvPr id="3" name="Content Placeholder 2"/>
          <p:cNvSpPr>
            <a:spLocks noGrp="1"/>
          </p:cNvSpPr>
          <p:nvPr>
            <p:ph sz="half" idx="1"/>
          </p:nvPr>
        </p:nvSpPr>
        <p:spPr/>
        <p:txBody>
          <a:bodyPr/>
          <a:lstStyle/>
          <a:p>
            <a:r>
              <a:rPr lang="en-US" dirty="0" smtClean="0"/>
              <a:t>Started with Arduino Uno R3</a:t>
            </a:r>
          </a:p>
          <a:p>
            <a:pPr lvl="1"/>
            <a:r>
              <a:rPr lang="en-US" dirty="0" smtClean="0"/>
              <a:t>Ended up with two</a:t>
            </a:r>
          </a:p>
          <a:p>
            <a:pPr lvl="2"/>
            <a:r>
              <a:rPr lang="en-US" dirty="0" smtClean="0"/>
              <a:t>Sensors &amp; Movement</a:t>
            </a:r>
          </a:p>
          <a:p>
            <a:pPr lvl="2"/>
            <a:r>
              <a:rPr lang="en-US" dirty="0" smtClean="0"/>
              <a:t>Speech</a:t>
            </a:r>
          </a:p>
          <a:p>
            <a:r>
              <a:rPr lang="en-US" dirty="0" smtClean="0"/>
              <a:t>Interacts autonomously with environment</a:t>
            </a:r>
          </a:p>
          <a:p>
            <a:endParaRPr lang="en-US" dirty="0" smtClean="0"/>
          </a:p>
        </p:txBody>
      </p:sp>
      <p:sp>
        <p:nvSpPr>
          <p:cNvPr id="4" name="Content Placeholder 3"/>
          <p:cNvSpPr>
            <a:spLocks noGrp="1"/>
          </p:cNvSpPr>
          <p:nvPr>
            <p:ph sz="half" idx="2"/>
          </p:nvPr>
        </p:nvSpPr>
        <p:spPr/>
        <p:txBody>
          <a:bodyPr/>
          <a:lstStyle/>
          <a:p>
            <a:r>
              <a:rPr lang="en-US" dirty="0" smtClean="0"/>
              <a:t>&lt;TODO: Picture of just Arduino board&gt;</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6</a:t>
            </a:fld>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Eyes == Sensors</a:t>
            </a:r>
            <a:endParaRPr lang="en-US" dirty="0"/>
          </a:p>
        </p:txBody>
      </p:sp>
      <p:sp>
        <p:nvSpPr>
          <p:cNvPr id="3" name="Content Placeholder 2"/>
          <p:cNvSpPr>
            <a:spLocks noGrp="1"/>
          </p:cNvSpPr>
          <p:nvPr>
            <p:ph sz="half" idx="1"/>
          </p:nvPr>
        </p:nvSpPr>
        <p:spPr/>
        <p:txBody>
          <a:bodyPr/>
          <a:lstStyle/>
          <a:p>
            <a:r>
              <a:rPr lang="en-US" dirty="0" smtClean="0"/>
              <a:t>Three Ultrasonic Sensors</a:t>
            </a:r>
          </a:p>
          <a:p>
            <a:endParaRPr lang="en-US" dirty="0" smtClean="0"/>
          </a:p>
          <a:p>
            <a:r>
              <a:rPr lang="en-US" dirty="0" smtClean="0"/>
              <a:t>Sensors on Front, Left and Right side of chassis</a:t>
            </a:r>
          </a:p>
          <a:p>
            <a:endParaRPr lang="en-US" dirty="0" smtClean="0"/>
          </a:p>
          <a:p>
            <a:r>
              <a:rPr lang="en-US" dirty="0" smtClean="0"/>
              <a:t>Sensor sensitivity</a:t>
            </a:r>
          </a:p>
          <a:p>
            <a:pPr lvl="1"/>
            <a:r>
              <a:rPr lang="en-US" dirty="0" smtClean="0"/>
              <a:t>Wiring </a:t>
            </a:r>
          </a:p>
          <a:p>
            <a:pPr lvl="1"/>
            <a:r>
              <a:rPr lang="en-US" dirty="0" smtClean="0"/>
              <a:t>Environmental issues</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7</a:t>
            </a:fld>
            <a:endParaRPr lang="en-US" dirty="0"/>
          </a:p>
        </p:txBody>
      </p:sp>
      <p:pic>
        <p:nvPicPr>
          <p:cNvPr id="6" name="Picture 5" descr="C:\Users\HIP_Student_5\Downloads\IMAG0110.jpg"/>
          <p:cNvPicPr>
            <a:picLocks noChangeAspect="1" noChangeArrowheads="1"/>
          </p:cNvPicPr>
          <p:nvPr/>
        </p:nvPicPr>
        <p:blipFill>
          <a:blip r:embed="rId2" cstate="print"/>
          <a:srcRect l="11798"/>
          <a:stretch>
            <a:fillRect/>
          </a:stretch>
        </p:blipFill>
        <p:spPr bwMode="auto">
          <a:xfrm>
            <a:off x="4056811" y="1674437"/>
            <a:ext cx="4656714" cy="3156874"/>
          </a:xfrm>
          <a:prstGeom prst="rect">
            <a:avLst/>
          </a:prstGeom>
          <a:noFill/>
          <a:ln w="9525">
            <a:noFill/>
            <a:miter lim="800000"/>
            <a:headEnd/>
            <a:tailEnd/>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a:t>
            </a:r>
            <a:endParaRPr lang="en-US" dirty="0"/>
          </a:p>
        </p:txBody>
      </p:sp>
      <p:sp>
        <p:nvSpPr>
          <p:cNvPr id="3" name="Content Placeholder 2"/>
          <p:cNvSpPr>
            <a:spLocks noGrp="1"/>
          </p:cNvSpPr>
          <p:nvPr>
            <p:ph sz="half" idx="1"/>
          </p:nvPr>
        </p:nvSpPr>
        <p:spPr/>
        <p:txBody>
          <a:bodyPr/>
          <a:lstStyle/>
          <a:p>
            <a:r>
              <a:rPr lang="en-US" dirty="0" smtClean="0"/>
              <a:t>Four motors</a:t>
            </a:r>
          </a:p>
          <a:p>
            <a:pPr lvl="1"/>
            <a:r>
              <a:rPr lang="en-US" dirty="0" smtClean="0"/>
              <a:t>Wiring problems</a:t>
            </a:r>
          </a:p>
          <a:p>
            <a:pPr lvl="1"/>
            <a:endParaRPr lang="en-US" dirty="0" smtClean="0"/>
          </a:p>
          <a:p>
            <a:r>
              <a:rPr lang="en-US" dirty="0" smtClean="0"/>
              <a:t>Problems faced:</a:t>
            </a:r>
          </a:p>
          <a:p>
            <a:pPr lvl="1"/>
            <a:r>
              <a:rPr lang="en-US" dirty="0" smtClean="0"/>
              <a:t>“Real-World” testing</a:t>
            </a:r>
          </a:p>
          <a:p>
            <a:pPr lvl="1"/>
            <a:r>
              <a:rPr lang="en-US" dirty="0" smtClean="0"/>
              <a:t>Weight of parts</a:t>
            </a:r>
          </a:p>
          <a:p>
            <a:pPr lvl="1"/>
            <a:r>
              <a:rPr lang="en-US" dirty="0" smtClean="0"/>
              <a:t>PHYSICS</a:t>
            </a:r>
          </a:p>
          <a:p>
            <a:pPr lvl="1"/>
            <a:endParaRPr lang="en-US" dirty="0" smtClean="0"/>
          </a:p>
          <a:p>
            <a:r>
              <a:rPr lang="en-US" dirty="0" smtClean="0"/>
              <a:t>Final design</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8</a:t>
            </a:fld>
            <a:endParaRPr lang="en-US" dirty="0"/>
          </a:p>
        </p:txBody>
      </p:sp>
      <p:pic>
        <p:nvPicPr>
          <p:cNvPr id="7" name="Picture 8" descr="C:\Users\HIP_Student_5\Downloads\IMAG0097.jpg"/>
          <p:cNvPicPr>
            <a:picLocks noChangeAspect="1" noChangeArrowheads="1"/>
          </p:cNvPicPr>
          <p:nvPr/>
        </p:nvPicPr>
        <p:blipFill>
          <a:blip r:embed="rId2" cstate="print"/>
          <a:srcRect l="15488" r="13194" b="11329"/>
          <a:stretch>
            <a:fillRect/>
          </a:stretch>
        </p:blipFill>
        <p:spPr bwMode="auto">
          <a:xfrm>
            <a:off x="3364372" y="1341423"/>
            <a:ext cx="3500451" cy="2602780"/>
          </a:xfrm>
          <a:prstGeom prst="rect">
            <a:avLst/>
          </a:prstGeom>
          <a:noFill/>
        </p:spPr>
      </p:pic>
      <p:pic>
        <p:nvPicPr>
          <p:cNvPr id="6" name="Picture 7" descr="C:\Users\HIP_Student_5\Downloads\IMAG0099.jpg"/>
          <p:cNvPicPr>
            <a:picLocks noChangeAspect="1" noChangeArrowheads="1"/>
          </p:cNvPicPr>
          <p:nvPr/>
        </p:nvPicPr>
        <p:blipFill>
          <a:blip r:embed="rId3" cstate="print"/>
          <a:srcRect l="18231" t="19632" r="16430"/>
          <a:stretch>
            <a:fillRect/>
          </a:stretch>
        </p:blipFill>
        <p:spPr bwMode="auto">
          <a:xfrm>
            <a:off x="4553660" y="3548417"/>
            <a:ext cx="4032975" cy="2966645"/>
          </a:xfrm>
          <a:prstGeom prst="rect">
            <a:avLst/>
          </a:prstGeom>
          <a:noFill/>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Content Placeholder 2"/>
          <p:cNvSpPr>
            <a:spLocks noGrp="1"/>
          </p:cNvSpPr>
          <p:nvPr>
            <p:ph sz="half" idx="1"/>
          </p:nvPr>
        </p:nvSpPr>
        <p:spPr/>
        <p:txBody>
          <a:bodyPr/>
          <a:lstStyle/>
          <a:p>
            <a:r>
              <a:rPr lang="en-US" dirty="0" err="1" smtClean="0"/>
              <a:t>WaveShield</a:t>
            </a:r>
            <a:endParaRPr lang="en-US" dirty="0" smtClean="0"/>
          </a:p>
          <a:p>
            <a:pPr lvl="1"/>
            <a:r>
              <a:rPr lang="en-US" dirty="0" smtClean="0"/>
              <a:t>Library</a:t>
            </a:r>
          </a:p>
          <a:p>
            <a:pPr lvl="1"/>
            <a:r>
              <a:rPr lang="en-US" dirty="0" smtClean="0"/>
              <a:t>Tutorial</a:t>
            </a:r>
          </a:p>
          <a:p>
            <a:endParaRPr lang="en-US" dirty="0" smtClean="0"/>
          </a:p>
          <a:p>
            <a:r>
              <a:rPr lang="en-US" dirty="0" smtClean="0"/>
              <a:t>Human </a:t>
            </a:r>
            <a:r>
              <a:rPr lang="en-US" dirty="0" smtClean="0"/>
              <a:t>speech capabilities</a:t>
            </a:r>
          </a:p>
          <a:p>
            <a:endParaRPr lang="en-US" dirty="0" smtClean="0"/>
          </a:p>
          <a:p>
            <a:r>
              <a:rPr lang="en-US" dirty="0" smtClean="0"/>
              <a:t>Headphone jack output and dial</a:t>
            </a:r>
          </a:p>
          <a:p>
            <a:pPr lvl="1"/>
            <a:r>
              <a:rPr lang="en-US" dirty="0" smtClean="0"/>
              <a:t>Very quiet</a:t>
            </a:r>
          </a:p>
          <a:p>
            <a:pPr lvl="1"/>
            <a:r>
              <a:rPr lang="en-US" dirty="0" smtClean="0"/>
              <a:t>.wav files</a:t>
            </a:r>
            <a:endParaRPr lang="en-US" dirty="0" smtClean="0"/>
          </a:p>
        </p:txBody>
      </p:sp>
      <p:sp>
        <p:nvSpPr>
          <p:cNvPr id="4" name="Content Placeholder 3"/>
          <p:cNvSpPr>
            <a:spLocks noGrp="1"/>
          </p:cNvSpPr>
          <p:nvPr>
            <p:ph sz="half" idx="2"/>
          </p:nvPr>
        </p:nvSpPr>
        <p:spPr/>
        <p:txBody>
          <a:bodyPr/>
          <a:lstStyle/>
          <a:p>
            <a:r>
              <a:rPr lang="en-US" dirty="0" smtClean="0"/>
              <a:t>&lt;TODO: Picture of </a:t>
            </a:r>
            <a:r>
              <a:rPr lang="en-US" dirty="0" err="1" smtClean="0"/>
              <a:t>waveshield</a:t>
            </a:r>
            <a:r>
              <a:rPr lang="en-US" dirty="0" smtClean="0"/>
              <a:t>&gt;</a:t>
            </a:r>
            <a:endParaRPr lang="en-US" dirty="0"/>
          </a:p>
        </p:txBody>
      </p:sp>
      <p:sp>
        <p:nvSpPr>
          <p:cNvPr id="5" name="Slide Number Placeholder 4"/>
          <p:cNvSpPr>
            <a:spLocks noGrp="1"/>
          </p:cNvSpPr>
          <p:nvPr>
            <p:ph type="sldNum" sz="quarter" idx="11"/>
          </p:nvPr>
        </p:nvSpPr>
        <p:spPr/>
        <p:txBody>
          <a:bodyPr/>
          <a:lstStyle/>
          <a:p>
            <a:fld id="{BE6D4B03-E339-4C9D-AC39-0BD7C921B5B0}" type="slidenum">
              <a:rPr lang="en-US" smtClean="0"/>
              <a:pPr/>
              <a:t>9</a:t>
            </a:fld>
            <a:endParaRPr lang="en-US" dirty="0"/>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3/6/2008 12:03:03 PM&quot;&gt;&lt;Slide id=&quot;335&quot; dur=&quot;.609375&quot;/&gt;&lt;Slide id=&quot;337&quot; dur=&quot;13.53516&quot;/&gt;&lt;Slide id=&quot;335&quot; dur=&quot;.765625&quot;/&gt;&lt;Slide id=&quot;337&quot; dur=&quot;4.699219&quot;/&gt;&lt;Slide id=&quot;312&quot; dur=&quot;2.902344&quot;/&gt;&lt;Slide id=&quot;313&quot; dur=&quot;7.195313&quot;/&gt;&lt;Slide id=&quot;316&quot; dur=&quot;10.69141&quot;/&gt;&lt;Slide id=&quot;317&quot; dur=&quot;1.734375&quot;/&gt;&lt;Slide id=&quot;336&quot; dur=&quot;1.703125&quot;/&gt;&lt;Slide id=&quot;338&quot; dur=&quot;1&quot;/&gt;&lt;/Timings&gt;&lt;/WMTools&gt;"/>
</p:tagLst>
</file>

<file path=ppt/theme/theme1.xml><?xml version="1.0" encoding="utf-8"?>
<a:theme xmlns:a="http://schemas.openxmlformats.org/drawingml/2006/main" name="noc_ppt_template_jan2012">
  <a:themeElements>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fontScheme name="Default Design">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defRPr sz="1600" dirty="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noc_ppt_template_jan2012</Template>
  <TotalTime>0</TotalTime>
  <Words>387</Words>
  <Application>Microsoft Office PowerPoint</Application>
  <PresentationFormat>On-screen Show (4:3)</PresentationFormat>
  <Paragraphs>153</Paragraphs>
  <Slides>19</Slides>
  <Notes>4</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noc_ppt_template_jan2012</vt:lpstr>
      <vt:lpstr>High School Involvement Program</vt:lpstr>
      <vt:lpstr>Agenda</vt:lpstr>
      <vt:lpstr>Design Process</vt:lpstr>
      <vt:lpstr>Slide 4</vt:lpstr>
      <vt:lpstr>Robot Overview</vt:lpstr>
      <vt:lpstr>Brains</vt:lpstr>
      <vt:lpstr>Eyes == Sensors</vt:lpstr>
      <vt:lpstr>Movement</vt:lpstr>
      <vt:lpstr>Speech</vt:lpstr>
      <vt:lpstr>Building Process</vt:lpstr>
      <vt:lpstr>Final Design  </vt:lpstr>
      <vt:lpstr>Time Management</vt:lpstr>
      <vt:lpstr>Slide 13</vt:lpstr>
      <vt:lpstr>Skills Learned</vt:lpstr>
      <vt:lpstr>Future Schemes</vt:lpstr>
      <vt:lpstr> </vt:lpstr>
      <vt:lpstr>Slide 17</vt:lpstr>
      <vt:lpstr>Extra Pictures</vt:lpstr>
      <vt:lpstr>Extra Pictures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2014-07-14T11:31:01Z</dcterms:created>
  <dcterms:modified xsi:type="dcterms:W3CDTF">2015-05-12T19:36:27Z</dcterms:modified>
</cp:coreProperties>
</file>